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9" r:id="rId1"/>
    <p:sldMasterId id="2147483693" r:id="rId2"/>
  </p:sldMasterIdLst>
  <p:notesMasterIdLst>
    <p:notesMasterId r:id="rId21"/>
  </p:notesMasterIdLst>
  <p:sldIdLst>
    <p:sldId id="256" r:id="rId3"/>
    <p:sldId id="335" r:id="rId4"/>
    <p:sldId id="321" r:id="rId5"/>
    <p:sldId id="336" r:id="rId6"/>
    <p:sldId id="310" r:id="rId7"/>
    <p:sldId id="340" r:id="rId8"/>
    <p:sldId id="330" r:id="rId9"/>
    <p:sldId id="352" r:id="rId10"/>
    <p:sldId id="351" r:id="rId11"/>
    <p:sldId id="348" r:id="rId12"/>
    <p:sldId id="354" r:id="rId13"/>
    <p:sldId id="353" r:id="rId14"/>
    <p:sldId id="356" r:id="rId15"/>
    <p:sldId id="355" r:id="rId16"/>
    <p:sldId id="345" r:id="rId17"/>
    <p:sldId id="341" r:id="rId18"/>
    <p:sldId id="347" r:id="rId19"/>
    <p:sldId id="315" r:id="rId20"/>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672">
          <p15:clr>
            <a:srgbClr val="A4A3A4"/>
          </p15:clr>
        </p15:guide>
        <p15:guide id="4" pos="33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839" autoAdjust="0"/>
    <p:restoredTop sz="94660"/>
  </p:normalViewPr>
  <p:slideViewPr>
    <p:cSldViewPr showGuides="1">
      <p:cViewPr varScale="1">
        <p:scale>
          <a:sx n="81" d="100"/>
          <a:sy n="81" d="100"/>
        </p:scale>
        <p:origin x="1397" y="62"/>
      </p:cViewPr>
      <p:guideLst>
        <p:guide orient="horz" pos="2160"/>
        <p:guide pos="2880"/>
        <p:guide orient="horz" pos="672"/>
        <p:guide pos="336"/>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0060"/>
          </a:xfrm>
          <a:prstGeom prst="rect">
            <a:avLst/>
          </a:prstGeom>
        </p:spPr>
        <p:txBody>
          <a:bodyPr vert="horz" lIns="96656" tIns="48328" rIns="96656" bIns="48328" rtlCol="0"/>
          <a:lstStyle>
            <a:lvl1pPr algn="l">
              <a:defRPr sz="1200"/>
            </a:lvl1pPr>
          </a:lstStyle>
          <a:p>
            <a:endParaRPr lang="en-US"/>
          </a:p>
        </p:txBody>
      </p:sp>
      <p:sp>
        <p:nvSpPr>
          <p:cNvPr id="3" name="Date Placeholder 2"/>
          <p:cNvSpPr>
            <a:spLocks noGrp="1"/>
          </p:cNvSpPr>
          <p:nvPr>
            <p:ph type="dt" idx="1"/>
          </p:nvPr>
        </p:nvSpPr>
        <p:spPr>
          <a:xfrm>
            <a:off x="4143588" y="1"/>
            <a:ext cx="3169920" cy="480060"/>
          </a:xfrm>
          <a:prstGeom prst="rect">
            <a:avLst/>
          </a:prstGeom>
        </p:spPr>
        <p:txBody>
          <a:bodyPr vert="horz" lIns="96656" tIns="48328" rIns="96656" bIns="48328" rtlCol="0"/>
          <a:lstStyle>
            <a:lvl1pPr algn="r">
              <a:defRPr sz="1200"/>
            </a:lvl1pPr>
          </a:lstStyle>
          <a:p>
            <a:fld id="{8560E6C3-20BD-4DB0-A581-652736688061}" type="datetimeFigureOut">
              <a:rPr lang="en-US" smtClean="0"/>
              <a:pPr/>
              <a:t>3/24/2022</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56" tIns="48328" rIns="96656" bIns="48328" rtlCol="0" anchor="ctr"/>
          <a:lstStyle/>
          <a:p>
            <a:endParaRPr lang="en-US"/>
          </a:p>
        </p:txBody>
      </p:sp>
      <p:sp>
        <p:nvSpPr>
          <p:cNvPr id="5" name="Notes Placeholder 4"/>
          <p:cNvSpPr>
            <a:spLocks noGrp="1"/>
          </p:cNvSpPr>
          <p:nvPr>
            <p:ph type="body" sz="quarter" idx="3"/>
          </p:nvPr>
        </p:nvSpPr>
        <p:spPr>
          <a:xfrm>
            <a:off x="731520" y="4560571"/>
            <a:ext cx="5852160" cy="4320540"/>
          </a:xfrm>
          <a:prstGeom prst="rect">
            <a:avLst/>
          </a:prstGeom>
        </p:spPr>
        <p:txBody>
          <a:bodyPr vert="horz" lIns="96656" tIns="48328" rIns="96656" bIns="4832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56" tIns="48328" rIns="96656" bIns="48328" rtlCol="0" anchor="b"/>
          <a:lstStyle>
            <a:lvl1pPr algn="l">
              <a:defRPr sz="1200"/>
            </a:lvl1pPr>
          </a:lstStyle>
          <a:p>
            <a:endParaRPr lang="en-US"/>
          </a:p>
        </p:txBody>
      </p:sp>
      <p:sp>
        <p:nvSpPr>
          <p:cNvPr id="7" name="Slide Number Placeholder 6"/>
          <p:cNvSpPr>
            <a:spLocks noGrp="1"/>
          </p:cNvSpPr>
          <p:nvPr>
            <p:ph type="sldNum" sz="quarter" idx="5"/>
          </p:nvPr>
        </p:nvSpPr>
        <p:spPr>
          <a:xfrm>
            <a:off x="4143588" y="9119474"/>
            <a:ext cx="3169920" cy="480060"/>
          </a:xfrm>
          <a:prstGeom prst="rect">
            <a:avLst/>
          </a:prstGeom>
        </p:spPr>
        <p:txBody>
          <a:bodyPr vert="horz" lIns="96656" tIns="48328" rIns="96656" bIns="48328" rtlCol="0" anchor="b"/>
          <a:lstStyle>
            <a:lvl1pPr algn="r">
              <a:defRPr sz="1200"/>
            </a:lvl1pPr>
          </a:lstStyle>
          <a:p>
            <a:fld id="{F555BA7B-42B4-4C2E-9AC9-2783DEDF08A2}" type="slidenum">
              <a:rPr lang="en-US" smtClean="0"/>
              <a:pPr/>
              <a:t>‹#›</a:t>
            </a:fld>
            <a:endParaRPr lang="en-US"/>
          </a:p>
        </p:txBody>
      </p:sp>
    </p:spTree>
    <p:extLst>
      <p:ext uri="{BB962C8B-B14F-4D97-AF65-F5344CB8AC3E}">
        <p14:creationId xmlns:p14="http://schemas.microsoft.com/office/powerpoint/2010/main" val="31937978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Never thought I would</a:t>
            </a:r>
            <a:r>
              <a:rPr lang="en-US" baseline="0" dirty="0"/>
              <a:t> be so enthusiastic about the disclosure and forward looking statements slide. In this era of unknowns, what are the market norms and industry standards? So, let’s jump in knowing that it is all relative and subject to change. I think using change and more change should be our buzzword for the new norm. </a:t>
            </a:r>
            <a:endParaRPr lang="en-US" dirty="0"/>
          </a:p>
        </p:txBody>
      </p:sp>
      <p:sp>
        <p:nvSpPr>
          <p:cNvPr id="4" name="Slide Number Placeholder 3"/>
          <p:cNvSpPr>
            <a:spLocks noGrp="1"/>
          </p:cNvSpPr>
          <p:nvPr>
            <p:ph type="sldNum" sz="quarter" idx="10"/>
          </p:nvPr>
        </p:nvSpPr>
        <p:spPr/>
        <p:txBody>
          <a:bodyPr/>
          <a:lstStyle/>
          <a:p>
            <a:fld id="{86DAADD2-8155-8844-98C1-999EB10AAFF8}"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8649296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These are all challenges</a:t>
            </a:r>
            <a:r>
              <a:rPr lang="en-US" baseline="0" dirty="0"/>
              <a:t> that our industry is facing. I would say the CFO group in the room needs to focus on a few that may become more difficult as we start to recover: Modeling Assumptions, Staffing and Branching Considerations, Forward Interest Rate Certainty/Uncertainty, Forecasting and Budgeting. The next to the last bullet is one that we discuss everyday with our shareholders: What are the new market fundamentals? </a:t>
            </a:r>
            <a:endParaRPr lang="en-US" dirty="0"/>
          </a:p>
        </p:txBody>
      </p:sp>
      <p:sp>
        <p:nvSpPr>
          <p:cNvPr id="4" name="Slide Number Placeholder 3"/>
          <p:cNvSpPr>
            <a:spLocks noGrp="1"/>
          </p:cNvSpPr>
          <p:nvPr>
            <p:ph type="sldNum" sz="quarter" idx="10"/>
          </p:nvPr>
        </p:nvSpPr>
        <p:spPr/>
        <p:txBody>
          <a:bodyPr/>
          <a:lstStyle/>
          <a:p>
            <a:fld id="{86DAADD2-8155-8844-98C1-999EB10AAFF8}"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1588415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486ABDB-720B-4350-BF39-BD4C51D1B02C}" type="slidenum">
              <a:rPr lang="en-US" smtClean="0"/>
              <a:pPr/>
              <a:t>5</a:t>
            </a:fld>
            <a:endParaRPr lang="en-US" dirty="0"/>
          </a:p>
        </p:txBody>
      </p:sp>
    </p:spTree>
    <p:extLst>
      <p:ext uri="{BB962C8B-B14F-4D97-AF65-F5344CB8AC3E}">
        <p14:creationId xmlns:p14="http://schemas.microsoft.com/office/powerpoint/2010/main" val="27213467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486ABDB-720B-4350-BF39-BD4C51D1B02C}"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21553704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486ABDB-720B-4350-BF39-BD4C51D1B02C}" type="slidenum">
              <a:rPr lang="en-US" smtClean="0"/>
              <a:pPr/>
              <a:t>8</a:t>
            </a:fld>
            <a:endParaRPr lang="en-US" dirty="0"/>
          </a:p>
        </p:txBody>
      </p:sp>
    </p:spTree>
    <p:extLst>
      <p:ext uri="{BB962C8B-B14F-4D97-AF65-F5344CB8AC3E}">
        <p14:creationId xmlns:p14="http://schemas.microsoft.com/office/powerpoint/2010/main" val="369524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486ABDB-720B-4350-BF39-BD4C51D1B02C}" type="slidenum">
              <a:rPr lang="en-US" smtClean="0"/>
              <a:pPr/>
              <a:t>9</a:t>
            </a:fld>
            <a:endParaRPr lang="en-US" dirty="0"/>
          </a:p>
        </p:txBody>
      </p:sp>
    </p:spTree>
    <p:extLst>
      <p:ext uri="{BB962C8B-B14F-4D97-AF65-F5344CB8AC3E}">
        <p14:creationId xmlns:p14="http://schemas.microsoft.com/office/powerpoint/2010/main" val="36387101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486ABDB-720B-4350-BF39-BD4C51D1B02C}"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39247488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486ABDB-720B-4350-BF39-BD4C51D1B02C}" type="slidenum">
              <a:rPr lang="en-US" smtClean="0"/>
              <a:pPr/>
              <a:t>14</a:t>
            </a:fld>
            <a:endParaRPr lang="en-US" dirty="0"/>
          </a:p>
        </p:txBody>
      </p:sp>
    </p:spTree>
    <p:extLst>
      <p:ext uri="{BB962C8B-B14F-4D97-AF65-F5344CB8AC3E}">
        <p14:creationId xmlns:p14="http://schemas.microsoft.com/office/powerpoint/2010/main" val="33593348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1.gi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1.gi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1.gi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1.gi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gi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4.gi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5.gi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6.gi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2" name="Picture 4" descr="D:\Users\fhlbds4\Desktop\ppt-blue.jpg"/>
          <p:cNvPicPr>
            <a:picLocks noChangeAspect="1" noChangeArrowheads="1"/>
          </p:cNvPicPr>
          <p:nvPr/>
        </p:nvPicPr>
        <p:blipFill>
          <a:blip r:embed="rId2"/>
          <a:srcRect/>
          <a:stretch>
            <a:fillRect/>
          </a:stretch>
        </p:blipFill>
        <p:spPr bwMode="auto">
          <a:xfrm>
            <a:off x="0" y="-1"/>
            <a:ext cx="9144000" cy="6858001"/>
          </a:xfrm>
          <a:prstGeom prst="rect">
            <a:avLst/>
          </a:prstGeom>
          <a:noFill/>
        </p:spPr>
      </p:pic>
      <p:cxnSp>
        <p:nvCxnSpPr>
          <p:cNvPr id="16" name="Straight Connector 15"/>
          <p:cNvCxnSpPr/>
          <p:nvPr/>
        </p:nvCxnSpPr>
        <p:spPr>
          <a:xfrm flipV="1">
            <a:off x="447128" y="2952917"/>
            <a:ext cx="8098655" cy="0"/>
          </a:xfrm>
          <a:prstGeom prst="line">
            <a:avLst/>
          </a:prstGeom>
          <a:ln w="12700" cmpd="sng">
            <a:solidFill>
              <a:srgbClr val="FFFFFF">
                <a:alpha val="60000"/>
              </a:srgbClr>
            </a:solidFill>
            <a:prstDash val="dot"/>
          </a:ln>
          <a:effectLst/>
        </p:spPr>
        <p:style>
          <a:lnRef idx="2">
            <a:schemeClr val="accent1"/>
          </a:lnRef>
          <a:fillRef idx="0">
            <a:schemeClr val="accent1"/>
          </a:fillRef>
          <a:effectRef idx="1">
            <a:schemeClr val="accent1"/>
          </a:effectRef>
          <a:fontRef idx="minor">
            <a:schemeClr val="tx1"/>
          </a:fontRef>
        </p:style>
      </p:cxnSp>
      <p:pic>
        <p:nvPicPr>
          <p:cNvPr id="21" name="Picture 20" descr="FHLB_Atlanta_LOGO_white.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6296" y="6037602"/>
            <a:ext cx="1219825" cy="623466"/>
          </a:xfrm>
          <a:prstGeom prst="rect">
            <a:avLst/>
          </a:prstGeom>
        </p:spPr>
      </p:pic>
      <p:sp>
        <p:nvSpPr>
          <p:cNvPr id="7" name="Title 1"/>
          <p:cNvSpPr>
            <a:spLocks noGrp="1"/>
          </p:cNvSpPr>
          <p:nvPr>
            <p:ph type="ctrTitle"/>
          </p:nvPr>
        </p:nvSpPr>
        <p:spPr>
          <a:xfrm>
            <a:off x="447127" y="2099662"/>
            <a:ext cx="8098655" cy="740189"/>
          </a:xfrm>
        </p:spPr>
        <p:txBody>
          <a:bodyPr/>
          <a:lstStyle>
            <a:lvl1pPr marL="0" indent="0">
              <a:defRPr>
                <a:solidFill>
                  <a:srgbClr val="FFFFFF"/>
                </a:solidFill>
              </a:defRPr>
            </a:lvl1pPr>
          </a:lstStyle>
          <a:p>
            <a:r>
              <a:rPr lang="en-US"/>
              <a:t>Click to edit Master title style</a:t>
            </a:r>
            <a:endParaRPr lang="en-US" dirty="0"/>
          </a:p>
        </p:txBody>
      </p:sp>
      <p:sp>
        <p:nvSpPr>
          <p:cNvPr id="8" name="Subtitle 2"/>
          <p:cNvSpPr>
            <a:spLocks noGrp="1"/>
          </p:cNvSpPr>
          <p:nvPr>
            <p:ph type="subTitle" idx="1"/>
          </p:nvPr>
        </p:nvSpPr>
        <p:spPr>
          <a:xfrm>
            <a:off x="447127" y="3125601"/>
            <a:ext cx="8098655" cy="741017"/>
          </a:xfrm>
        </p:spPr>
        <p:txBody>
          <a:bodyPr>
            <a:normAutofit/>
          </a:bodyPr>
          <a:lstStyle>
            <a:lvl1pPr marL="0" indent="0" algn="l">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cxnSp>
        <p:nvCxnSpPr>
          <p:cNvPr id="10" name="Straight Connector 9"/>
          <p:cNvCxnSpPr/>
          <p:nvPr userDrawn="1"/>
        </p:nvCxnSpPr>
        <p:spPr>
          <a:xfrm flipV="1">
            <a:off x="447128" y="2952917"/>
            <a:ext cx="8098655" cy="0"/>
          </a:xfrm>
          <a:prstGeom prst="line">
            <a:avLst/>
          </a:prstGeom>
          <a:ln w="12700" cmpd="sng">
            <a:solidFill>
              <a:srgbClr val="FFFFFF">
                <a:alpha val="60000"/>
              </a:srgbClr>
            </a:solidFill>
            <a:prstDash val="dot"/>
          </a:ln>
          <a:effectLst/>
        </p:spPr>
        <p:style>
          <a:lnRef idx="2">
            <a:schemeClr val="accent1"/>
          </a:lnRef>
          <a:fillRef idx="0">
            <a:schemeClr val="accent1"/>
          </a:fillRef>
          <a:effectRef idx="1">
            <a:schemeClr val="accent1"/>
          </a:effectRef>
          <a:fontRef idx="minor">
            <a:schemeClr val="tx1"/>
          </a:fontRef>
        </p:style>
      </p:cxnSp>
      <p:pic>
        <p:nvPicPr>
          <p:cNvPr id="11" name="Picture 10" descr="FHLB_Atlanta_LOGO_white.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36296" y="6037602"/>
            <a:ext cx="1219825" cy="623466"/>
          </a:xfrm>
          <a:prstGeom prst="rect">
            <a:avLst/>
          </a:prstGeom>
        </p:spPr>
      </p:pic>
    </p:spTree>
    <p:extLst>
      <p:ext uri="{BB962C8B-B14F-4D97-AF65-F5344CB8AC3E}">
        <p14:creationId xmlns:p14="http://schemas.microsoft.com/office/powerpoint/2010/main" val="26771285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Cover Four">
    <p:spTree>
      <p:nvGrpSpPr>
        <p:cNvPr id="1" name=""/>
        <p:cNvGrpSpPr/>
        <p:nvPr/>
      </p:nvGrpSpPr>
      <p:grpSpPr>
        <a:xfrm>
          <a:off x="0" y="0"/>
          <a:ext cx="0" cy="0"/>
          <a:chOff x="0" y="0"/>
          <a:chExt cx="0" cy="0"/>
        </a:xfrm>
      </p:grpSpPr>
      <p:pic>
        <p:nvPicPr>
          <p:cNvPr id="3" name="Picture 2" descr="AdobeStock_108406687.jpeg"/>
          <p:cNvPicPr>
            <a:picLocks noChangeAspect="1"/>
          </p:cNvPicPr>
          <p:nvPr/>
        </p:nvPicPr>
        <p:blipFill rotWithShape="1">
          <a:blip r:embed="rId2">
            <a:extLst>
              <a:ext uri="{28A0092B-C50C-407E-A947-70E740481C1C}">
                <a14:useLocalDpi xmlns:a14="http://schemas.microsoft.com/office/drawing/2010/main" val="0"/>
              </a:ext>
            </a:extLst>
          </a:blip>
          <a:srcRect l="5437" r="6731" b="1279"/>
          <a:stretch/>
        </p:blipFill>
        <p:spPr>
          <a:xfrm>
            <a:off x="2" y="0"/>
            <a:ext cx="9142412" cy="6858000"/>
          </a:xfrm>
          <a:prstGeom prst="rect">
            <a:avLst/>
          </a:prstGeom>
        </p:spPr>
      </p:pic>
      <p:sp>
        <p:nvSpPr>
          <p:cNvPr id="6" name="Rectangle 5"/>
          <p:cNvSpPr/>
          <p:nvPr/>
        </p:nvSpPr>
        <p:spPr>
          <a:xfrm>
            <a:off x="0" y="0"/>
            <a:ext cx="9142413" cy="6858000"/>
          </a:xfrm>
          <a:prstGeom prst="rect">
            <a:avLst/>
          </a:prstGeom>
          <a:solidFill>
            <a:srgbClr val="1D4364">
              <a:alpha val="1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prstClr val="white"/>
              </a:solidFill>
            </a:endParaRPr>
          </a:p>
        </p:txBody>
      </p:sp>
      <p:sp>
        <p:nvSpPr>
          <p:cNvPr id="7" name="Rectangle 6"/>
          <p:cNvSpPr/>
          <p:nvPr/>
        </p:nvSpPr>
        <p:spPr>
          <a:xfrm>
            <a:off x="1" y="0"/>
            <a:ext cx="4572000" cy="6858000"/>
          </a:xfrm>
          <a:prstGeom prst="rect">
            <a:avLst/>
          </a:prstGeom>
          <a:solidFill>
            <a:srgbClr val="1D4364">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prstClr val="white"/>
              </a:solidFill>
            </a:endParaRPr>
          </a:p>
        </p:txBody>
      </p:sp>
      <p:cxnSp>
        <p:nvCxnSpPr>
          <p:cNvPr id="13" name="Straight Connector 12"/>
          <p:cNvCxnSpPr/>
          <p:nvPr/>
        </p:nvCxnSpPr>
        <p:spPr>
          <a:xfrm>
            <a:off x="361951" y="3691254"/>
            <a:ext cx="3848100"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361951" y="2922954"/>
            <a:ext cx="3848100"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7" name="Picture 16" descr="FHLBankATL_Logo_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4409" y="386506"/>
            <a:ext cx="1443184" cy="715820"/>
          </a:xfrm>
          <a:prstGeom prst="rect">
            <a:avLst/>
          </a:prstGeom>
        </p:spPr>
      </p:pic>
      <p:pic>
        <p:nvPicPr>
          <p:cNvPr id="14" name="Picture 13" descr="AdobeStock_108406687.jpeg"/>
          <p:cNvPicPr>
            <a:picLocks noChangeAspect="1"/>
          </p:cNvPicPr>
          <p:nvPr/>
        </p:nvPicPr>
        <p:blipFill rotWithShape="1">
          <a:blip r:embed="rId2">
            <a:extLst>
              <a:ext uri="{28A0092B-C50C-407E-A947-70E740481C1C}">
                <a14:useLocalDpi xmlns:a14="http://schemas.microsoft.com/office/drawing/2010/main" val="0"/>
              </a:ext>
            </a:extLst>
          </a:blip>
          <a:srcRect l="5437" r="6731" b="1279"/>
          <a:stretch/>
        </p:blipFill>
        <p:spPr>
          <a:xfrm>
            <a:off x="1588" y="0"/>
            <a:ext cx="9142412" cy="6858000"/>
          </a:xfrm>
          <a:prstGeom prst="rect">
            <a:avLst/>
          </a:prstGeom>
        </p:spPr>
      </p:pic>
      <p:sp>
        <p:nvSpPr>
          <p:cNvPr id="15" name="Rectangle 14"/>
          <p:cNvSpPr/>
          <p:nvPr/>
        </p:nvSpPr>
        <p:spPr>
          <a:xfrm>
            <a:off x="40633" y="0"/>
            <a:ext cx="9142413" cy="6858000"/>
          </a:xfrm>
          <a:prstGeom prst="rect">
            <a:avLst/>
          </a:prstGeom>
          <a:solidFill>
            <a:srgbClr val="1D4364">
              <a:alpha val="1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prstClr val="white"/>
              </a:solidFill>
            </a:endParaRPr>
          </a:p>
        </p:txBody>
      </p:sp>
      <p:sp>
        <p:nvSpPr>
          <p:cNvPr id="19" name="Rectangle 18"/>
          <p:cNvSpPr/>
          <p:nvPr/>
        </p:nvSpPr>
        <p:spPr>
          <a:xfrm>
            <a:off x="19921" y="0"/>
            <a:ext cx="4572000" cy="6858000"/>
          </a:xfrm>
          <a:prstGeom prst="rect">
            <a:avLst/>
          </a:prstGeom>
          <a:solidFill>
            <a:srgbClr val="1D4364">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prstClr val="white"/>
              </a:solidFill>
            </a:endParaRPr>
          </a:p>
        </p:txBody>
      </p:sp>
      <p:cxnSp>
        <p:nvCxnSpPr>
          <p:cNvPr id="21" name="Straight Connector 20"/>
          <p:cNvCxnSpPr/>
          <p:nvPr/>
        </p:nvCxnSpPr>
        <p:spPr>
          <a:xfrm>
            <a:off x="361951" y="3691254"/>
            <a:ext cx="3848100"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361951" y="2922954"/>
            <a:ext cx="3848100"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23" name="Picture 22" descr="FHLBankATL_Logo_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4409" y="386506"/>
            <a:ext cx="1443184" cy="715820"/>
          </a:xfrm>
          <a:prstGeom prst="rect">
            <a:avLst/>
          </a:prstGeom>
        </p:spPr>
      </p:pic>
      <p:sp>
        <p:nvSpPr>
          <p:cNvPr id="2" name="Title 1"/>
          <p:cNvSpPr>
            <a:spLocks noGrp="1"/>
          </p:cNvSpPr>
          <p:nvPr>
            <p:ph type="title" hasCustomPrompt="1"/>
          </p:nvPr>
        </p:nvSpPr>
        <p:spPr>
          <a:xfrm>
            <a:off x="361951" y="2348853"/>
            <a:ext cx="3848101" cy="553534"/>
          </a:xfrm>
          <a:prstGeom prst="rect">
            <a:avLst/>
          </a:prstGeom>
        </p:spPr>
        <p:txBody>
          <a:bodyPr>
            <a:normAutofit/>
          </a:bodyPr>
          <a:lstStyle>
            <a:lvl1pPr algn="ctr">
              <a:defRPr sz="2000" b="0"/>
            </a:lvl1pPr>
          </a:lstStyle>
          <a:p>
            <a:r>
              <a:rPr lang="en-US" dirty="0"/>
              <a:t>Click To Edit Master Title Style</a:t>
            </a:r>
          </a:p>
        </p:txBody>
      </p:sp>
      <p:sp>
        <p:nvSpPr>
          <p:cNvPr id="26" name="Text Placeholder 10"/>
          <p:cNvSpPr>
            <a:spLocks noGrp="1"/>
          </p:cNvSpPr>
          <p:nvPr>
            <p:ph type="body" sz="quarter" idx="12"/>
          </p:nvPr>
        </p:nvSpPr>
        <p:spPr>
          <a:xfrm>
            <a:off x="361950" y="3842366"/>
            <a:ext cx="3848100" cy="291782"/>
          </a:xfrm>
        </p:spPr>
        <p:txBody>
          <a:bodyPr>
            <a:normAutofit/>
          </a:bodyPr>
          <a:lstStyle>
            <a:lvl1pPr marL="0" indent="0" algn="ctr">
              <a:buNone/>
              <a:defRPr sz="1200">
                <a:solidFill>
                  <a:schemeClr val="bg1"/>
                </a:solidFill>
              </a:defRPr>
            </a:lvl1pPr>
          </a:lstStyle>
          <a:p>
            <a:pPr lvl="0"/>
            <a:r>
              <a:rPr lang="en-US"/>
              <a:t>Click to edit Master text styles</a:t>
            </a:r>
          </a:p>
        </p:txBody>
      </p:sp>
      <p:sp>
        <p:nvSpPr>
          <p:cNvPr id="27" name="Content Placeholder 25"/>
          <p:cNvSpPr>
            <a:spLocks noGrp="1"/>
          </p:cNvSpPr>
          <p:nvPr>
            <p:ph sz="quarter" idx="13"/>
          </p:nvPr>
        </p:nvSpPr>
        <p:spPr>
          <a:xfrm>
            <a:off x="0" y="6257130"/>
            <a:ext cx="4570413" cy="338137"/>
          </a:xfrm>
        </p:spPr>
        <p:txBody>
          <a:bodyPr>
            <a:noAutofit/>
          </a:bodyPr>
          <a:lstStyle>
            <a:lvl1pPr marL="0" indent="0" algn="ctr">
              <a:buNone/>
              <a:defRPr sz="1050">
                <a:solidFill>
                  <a:schemeClr val="bg1"/>
                </a:solidFill>
              </a:defRPr>
            </a:lvl1pPr>
          </a:lstStyle>
          <a:p>
            <a:pPr lvl="0"/>
            <a:r>
              <a:rPr lang="en-US"/>
              <a:t>Click to edit Master text styles</a:t>
            </a:r>
          </a:p>
        </p:txBody>
      </p:sp>
      <p:sp>
        <p:nvSpPr>
          <p:cNvPr id="28" name="Text Placeholder 27"/>
          <p:cNvSpPr>
            <a:spLocks noGrp="1"/>
          </p:cNvSpPr>
          <p:nvPr>
            <p:ph type="body" sz="quarter" idx="14"/>
          </p:nvPr>
        </p:nvSpPr>
        <p:spPr>
          <a:xfrm>
            <a:off x="361950" y="3100388"/>
            <a:ext cx="3848102" cy="431800"/>
          </a:xfrm>
        </p:spPr>
        <p:txBody>
          <a:bodyPr anchor="ctr">
            <a:normAutofit/>
          </a:bodyPr>
          <a:lstStyle>
            <a:lvl1pPr marL="0" indent="0" algn="ctr">
              <a:buNone/>
              <a:defRPr sz="1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5551241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Slide_Solid">
    <p:spTree>
      <p:nvGrpSpPr>
        <p:cNvPr id="1" name=""/>
        <p:cNvGrpSpPr/>
        <p:nvPr/>
      </p:nvGrpSpPr>
      <p:grpSpPr>
        <a:xfrm>
          <a:off x="0" y="0"/>
          <a:ext cx="0" cy="0"/>
          <a:chOff x="0" y="0"/>
          <a:chExt cx="0" cy="0"/>
        </a:xfrm>
      </p:grpSpPr>
      <p:sp>
        <p:nvSpPr>
          <p:cNvPr id="12" name="Rectangle 11"/>
          <p:cNvSpPr/>
          <p:nvPr/>
        </p:nvSpPr>
        <p:spPr>
          <a:xfrm>
            <a:off x="-1" y="0"/>
            <a:ext cx="9144001"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prstClr val="white"/>
              </a:solidFill>
            </a:endParaRPr>
          </a:p>
        </p:txBody>
      </p:sp>
      <p:sp>
        <p:nvSpPr>
          <p:cNvPr id="2" name="Title 1"/>
          <p:cNvSpPr>
            <a:spLocks noGrp="1"/>
          </p:cNvSpPr>
          <p:nvPr>
            <p:ph type="ctrTitle" hasCustomPrompt="1"/>
          </p:nvPr>
        </p:nvSpPr>
        <p:spPr>
          <a:xfrm>
            <a:off x="457200" y="3909004"/>
            <a:ext cx="8229600" cy="625468"/>
          </a:xfrm>
          <a:prstGeom prst="rect">
            <a:avLst/>
          </a:prstGeom>
        </p:spPr>
        <p:txBody>
          <a:bodyPr>
            <a:normAutofit/>
          </a:bodyPr>
          <a:lstStyle>
            <a:lvl1pPr algn="l">
              <a:defRPr sz="2800"/>
            </a:lvl1pPr>
          </a:lstStyle>
          <a:p>
            <a:r>
              <a:rPr lang="en-US" dirty="0"/>
              <a:t>Click To Edit Master Title Style</a:t>
            </a:r>
          </a:p>
        </p:txBody>
      </p:sp>
      <p:sp>
        <p:nvSpPr>
          <p:cNvPr id="3" name="Subtitle 2"/>
          <p:cNvSpPr>
            <a:spLocks noGrp="1"/>
          </p:cNvSpPr>
          <p:nvPr>
            <p:ph type="subTitle" idx="1" hasCustomPrompt="1"/>
          </p:nvPr>
        </p:nvSpPr>
        <p:spPr>
          <a:xfrm>
            <a:off x="457200" y="4534472"/>
            <a:ext cx="6400800" cy="500797"/>
          </a:xfrm>
        </p:spPr>
        <p:txBody>
          <a:bodyPr/>
          <a:lstStyle>
            <a:lvl1pPr marL="0" indent="0" algn="l">
              <a:buNone/>
              <a:defRPr>
                <a:solidFill>
                  <a:schemeClr val="accent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0" name="Picture 9" descr="FHLBankATL_Logo_whit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90015"/>
            <a:ext cx="985714" cy="488914"/>
          </a:xfrm>
          <a:prstGeom prst="rect">
            <a:avLst/>
          </a:prstGeom>
        </p:spPr>
      </p:pic>
      <p:cxnSp>
        <p:nvCxnSpPr>
          <p:cNvPr id="13" name="Straight Connector 12"/>
          <p:cNvCxnSpPr/>
          <p:nvPr/>
        </p:nvCxnSpPr>
        <p:spPr>
          <a:xfrm>
            <a:off x="0" y="6356350"/>
            <a:ext cx="9144000" cy="0"/>
          </a:xfrm>
          <a:prstGeom prst="line">
            <a:avLst/>
          </a:prstGeom>
          <a:ln w="6350"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9" name="Text Placeholder 10"/>
          <p:cNvSpPr>
            <a:spLocks noGrp="1"/>
          </p:cNvSpPr>
          <p:nvPr>
            <p:ph type="body" sz="quarter" idx="12"/>
          </p:nvPr>
        </p:nvSpPr>
        <p:spPr>
          <a:xfrm>
            <a:off x="457200" y="5412395"/>
            <a:ext cx="3848100" cy="291782"/>
          </a:xfrm>
        </p:spPr>
        <p:txBody>
          <a:bodyPr>
            <a:normAutofit/>
          </a:bodyPr>
          <a:lstStyle>
            <a:lvl1pPr marL="0" indent="0" algn="l">
              <a:buNone/>
              <a:defRPr sz="1200">
                <a:solidFill>
                  <a:schemeClr val="bg1"/>
                </a:solidFill>
              </a:defRPr>
            </a:lvl1pPr>
          </a:lstStyle>
          <a:p>
            <a:pPr lvl="0"/>
            <a:r>
              <a:rPr lang="en-US"/>
              <a:t>Click to edit Master text styles</a:t>
            </a:r>
          </a:p>
        </p:txBody>
      </p:sp>
      <p:sp>
        <p:nvSpPr>
          <p:cNvPr id="11" name="Text Placeholder 10"/>
          <p:cNvSpPr>
            <a:spLocks noGrp="1"/>
          </p:cNvSpPr>
          <p:nvPr>
            <p:ph type="body" sz="quarter" idx="13"/>
          </p:nvPr>
        </p:nvSpPr>
        <p:spPr>
          <a:xfrm>
            <a:off x="457200" y="6473330"/>
            <a:ext cx="3848100" cy="291782"/>
          </a:xfrm>
        </p:spPr>
        <p:txBody>
          <a:bodyPr>
            <a:normAutofit/>
          </a:bodyPr>
          <a:lstStyle>
            <a:lvl1pPr marL="0" indent="0" algn="l">
              <a:buNone/>
              <a:defRPr sz="9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1652207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09110"/>
            <a:ext cx="8229600" cy="553534"/>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lvl1pPr indent="-228600">
              <a:defRPr sz="1800"/>
            </a:lvl1pPr>
            <a:lvl2pPr>
              <a:defRPr sz="16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a:solidFill>
                  <a:srgbClr val="5A5A5D">
                    <a:tint val="75000"/>
                  </a:srgbClr>
                </a:solidFill>
              </a:rPr>
              <a:t>FEDERAL HOME LOAN BANK OF ATLANTA</a:t>
            </a:r>
            <a:endParaRPr lang="en-US" dirty="0">
              <a:solidFill>
                <a:srgbClr val="5A5A5D">
                  <a:tint val="75000"/>
                </a:srgbClr>
              </a:solidFill>
            </a:endParaRPr>
          </a:p>
        </p:txBody>
      </p:sp>
      <p:sp>
        <p:nvSpPr>
          <p:cNvPr id="6" name="Slide Number Placeholder 5"/>
          <p:cNvSpPr>
            <a:spLocks noGrp="1"/>
          </p:cNvSpPr>
          <p:nvPr>
            <p:ph type="sldNum" sz="quarter" idx="12"/>
          </p:nvPr>
        </p:nvSpPr>
        <p:spPr/>
        <p:txBody>
          <a:bodyPr/>
          <a:lstStyle/>
          <a:p>
            <a:fld id="{1B70C594-D398-CB4B-99ED-58A4B3D55C6D}" type="slidenum">
              <a:rPr lang="en-US" smtClean="0">
                <a:solidFill>
                  <a:srgbClr val="5A5A5D">
                    <a:tint val="75000"/>
                  </a:srgbClr>
                </a:solidFill>
              </a:rPr>
              <a:pPr/>
              <a:t>‹#›</a:t>
            </a:fld>
            <a:endParaRPr lang="en-US" dirty="0">
              <a:solidFill>
                <a:srgbClr val="5A5A5D">
                  <a:tint val="75000"/>
                </a:srgbClr>
              </a:solidFill>
            </a:endParaRPr>
          </a:p>
        </p:txBody>
      </p:sp>
    </p:spTree>
    <p:extLst>
      <p:ext uri="{BB962C8B-B14F-4D97-AF65-F5344CB8AC3E}">
        <p14:creationId xmlns:p14="http://schemas.microsoft.com/office/powerpoint/2010/main" val="14741669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09110"/>
            <a:ext cx="8229600" cy="553534"/>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362076"/>
            <a:ext cx="4038600" cy="4337684"/>
          </a:xfrm>
        </p:spPr>
        <p:txBody>
          <a:bodyPr/>
          <a:lstStyle>
            <a:lvl1pPr indent="-228600">
              <a:defRPr sz="1800"/>
            </a:lvl1pPr>
            <a:lvl2pPr>
              <a:defRPr sz="1600"/>
            </a:lvl2pPr>
            <a:lvl3pPr>
              <a:defRPr sz="1600"/>
            </a:lvl3pPr>
            <a:lvl4pPr>
              <a:defRPr sz="14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362076"/>
            <a:ext cx="4038600" cy="4337684"/>
          </a:xfrm>
        </p:spPr>
        <p:txBody>
          <a:bodyPr/>
          <a:lstStyle>
            <a:lvl1pPr indent="-228600">
              <a:defRPr sz="1800"/>
            </a:lvl1pPr>
            <a:lvl2pPr>
              <a:defRPr sz="1600"/>
            </a:lvl2pPr>
            <a:lvl3pPr>
              <a:defRPr sz="1600"/>
            </a:lvl3pPr>
            <a:lvl4pPr>
              <a:defRPr sz="14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r>
              <a:rPr lang="en-US">
                <a:solidFill>
                  <a:srgbClr val="5A5A5D">
                    <a:tint val="75000"/>
                  </a:srgbClr>
                </a:solidFill>
              </a:rPr>
              <a:t>FEDERAL HOME LOAN BANK OF ATLANTA</a:t>
            </a:r>
            <a:endParaRPr lang="en-US" dirty="0">
              <a:solidFill>
                <a:srgbClr val="5A5A5D">
                  <a:tint val="75000"/>
                </a:srgbClr>
              </a:solidFill>
            </a:endParaRPr>
          </a:p>
        </p:txBody>
      </p:sp>
      <p:sp>
        <p:nvSpPr>
          <p:cNvPr id="7" name="Slide Number Placeholder 6"/>
          <p:cNvSpPr>
            <a:spLocks noGrp="1"/>
          </p:cNvSpPr>
          <p:nvPr>
            <p:ph type="sldNum" sz="quarter" idx="12"/>
          </p:nvPr>
        </p:nvSpPr>
        <p:spPr/>
        <p:txBody>
          <a:bodyPr/>
          <a:lstStyle/>
          <a:p>
            <a:fld id="{EDA4E529-422D-E645-A506-D100D4C33620}" type="slidenum">
              <a:rPr lang="en-US" smtClean="0">
                <a:solidFill>
                  <a:srgbClr val="5A5A5D">
                    <a:tint val="75000"/>
                  </a:srgbClr>
                </a:solidFill>
              </a:rPr>
              <a:pPr/>
              <a:t>‹#›</a:t>
            </a:fld>
            <a:endParaRPr lang="en-US" dirty="0">
              <a:solidFill>
                <a:srgbClr val="5A5A5D">
                  <a:tint val="75000"/>
                </a:srgbClr>
              </a:solidFill>
            </a:endParaRPr>
          </a:p>
        </p:txBody>
      </p:sp>
      <p:pic>
        <p:nvPicPr>
          <p:cNvPr id="8" name="Picture 7"/>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954406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wo Content w/Image">
    <p:spTree>
      <p:nvGrpSpPr>
        <p:cNvPr id="1" name=""/>
        <p:cNvGrpSpPr/>
        <p:nvPr/>
      </p:nvGrpSpPr>
      <p:grpSpPr>
        <a:xfrm>
          <a:off x="0" y="0"/>
          <a:ext cx="0" cy="0"/>
          <a:chOff x="0" y="0"/>
          <a:chExt cx="0" cy="0"/>
        </a:xfrm>
      </p:grpSpPr>
      <p:sp>
        <p:nvSpPr>
          <p:cNvPr id="2" name="Title 1"/>
          <p:cNvSpPr>
            <a:spLocks noGrp="1"/>
          </p:cNvSpPr>
          <p:nvPr>
            <p:ph type="title"/>
          </p:nvPr>
        </p:nvSpPr>
        <p:spPr>
          <a:xfrm>
            <a:off x="457200" y="309110"/>
            <a:ext cx="8229600" cy="553534"/>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3431464"/>
            <a:ext cx="4038600" cy="2694699"/>
          </a:xfrm>
        </p:spPr>
        <p:txBody>
          <a:bodyPr/>
          <a:lstStyle>
            <a:lvl1pPr indent="-228600">
              <a:defRPr sz="2000"/>
            </a:lvl1pPr>
            <a:lvl2pPr>
              <a:defRPr sz="1600"/>
            </a:lvl2pPr>
            <a:lvl3pPr>
              <a:defRPr sz="1600"/>
            </a:lvl3pPr>
            <a:lvl4pPr>
              <a:defRPr sz="14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3431464"/>
            <a:ext cx="4038600" cy="2694699"/>
          </a:xfrm>
        </p:spPr>
        <p:txBody>
          <a:bodyPr/>
          <a:lstStyle>
            <a:lvl1pPr indent="-228600">
              <a:defRPr sz="2000"/>
            </a:lvl1pPr>
            <a:lvl2pPr>
              <a:defRPr sz="1600"/>
            </a:lvl2pPr>
            <a:lvl3pPr>
              <a:defRPr sz="1600"/>
            </a:lvl3pPr>
            <a:lvl4pPr>
              <a:defRPr sz="14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r>
              <a:rPr lang="en-US">
                <a:solidFill>
                  <a:srgbClr val="5A5A5D">
                    <a:tint val="75000"/>
                  </a:srgbClr>
                </a:solidFill>
              </a:rPr>
              <a:t>FEDERAL HOME LOAN BANK OF ATLANTA</a:t>
            </a:r>
            <a:endParaRPr lang="en-US" dirty="0">
              <a:solidFill>
                <a:srgbClr val="5A5A5D">
                  <a:tint val="75000"/>
                </a:srgbClr>
              </a:solidFill>
            </a:endParaRPr>
          </a:p>
        </p:txBody>
      </p:sp>
      <p:sp>
        <p:nvSpPr>
          <p:cNvPr id="7" name="Slide Number Placeholder 6"/>
          <p:cNvSpPr>
            <a:spLocks noGrp="1"/>
          </p:cNvSpPr>
          <p:nvPr>
            <p:ph type="sldNum" sz="quarter" idx="12"/>
          </p:nvPr>
        </p:nvSpPr>
        <p:spPr/>
        <p:txBody>
          <a:bodyPr/>
          <a:lstStyle/>
          <a:p>
            <a:fld id="{7FD0E531-3EDE-C749-8AEC-1AE034B4AD6C}" type="slidenum">
              <a:rPr lang="en-US" smtClean="0">
                <a:solidFill>
                  <a:srgbClr val="5A5A5D">
                    <a:tint val="75000"/>
                  </a:srgbClr>
                </a:solidFill>
              </a:rPr>
              <a:pPr/>
              <a:t>‹#›</a:t>
            </a:fld>
            <a:endParaRPr lang="en-US" dirty="0">
              <a:solidFill>
                <a:srgbClr val="5A5A5D">
                  <a:tint val="75000"/>
                </a:srgbClr>
              </a:solidFill>
            </a:endParaRPr>
          </a:p>
        </p:txBody>
      </p:sp>
      <p:sp>
        <p:nvSpPr>
          <p:cNvPr id="8" name="Picture Placeholder 7"/>
          <p:cNvSpPr>
            <a:spLocks noGrp="1"/>
          </p:cNvSpPr>
          <p:nvPr>
            <p:ph type="pic" sz="quarter" idx="13"/>
          </p:nvPr>
        </p:nvSpPr>
        <p:spPr>
          <a:xfrm>
            <a:off x="457200" y="1365250"/>
            <a:ext cx="8229600" cy="1947889"/>
          </a:xfrm>
        </p:spPr>
        <p:txBody>
          <a:bodyPr>
            <a:normAutofit/>
          </a:bodyPr>
          <a:lstStyle>
            <a:lvl1pPr indent="-228600">
              <a:defRPr sz="1800"/>
            </a:lvl1pPr>
          </a:lstStyle>
          <a:p>
            <a:r>
              <a:rPr lang="en-US" dirty="0"/>
              <a:t>Click icon to add picture</a:t>
            </a:r>
          </a:p>
        </p:txBody>
      </p:sp>
    </p:spTree>
    <p:extLst>
      <p:ext uri="{BB962C8B-B14F-4D97-AF65-F5344CB8AC3E}">
        <p14:creationId xmlns:p14="http://schemas.microsoft.com/office/powerpoint/2010/main" val="39130365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wo Content w/Image 2">
    <p:spTree>
      <p:nvGrpSpPr>
        <p:cNvPr id="1" name=""/>
        <p:cNvGrpSpPr/>
        <p:nvPr/>
      </p:nvGrpSpPr>
      <p:grpSpPr>
        <a:xfrm>
          <a:off x="0" y="0"/>
          <a:ext cx="0" cy="0"/>
          <a:chOff x="0" y="0"/>
          <a:chExt cx="0" cy="0"/>
        </a:xfrm>
      </p:grpSpPr>
      <p:sp>
        <p:nvSpPr>
          <p:cNvPr id="2" name="Title 1"/>
          <p:cNvSpPr>
            <a:spLocks noGrp="1"/>
          </p:cNvSpPr>
          <p:nvPr>
            <p:ph type="title"/>
          </p:nvPr>
        </p:nvSpPr>
        <p:spPr>
          <a:xfrm>
            <a:off x="457200" y="309110"/>
            <a:ext cx="8229600" cy="553534"/>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5077893"/>
            <a:ext cx="3967889" cy="414943"/>
          </a:xfrm>
        </p:spPr>
        <p:txBody>
          <a:bodyPr>
            <a:normAutofit/>
          </a:bodyPr>
          <a:lstStyle>
            <a:lvl1pPr marL="0" indent="0">
              <a:buNone/>
              <a:defRPr sz="10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en-US"/>
              <a:t>Click to edit Master text styles</a:t>
            </a:r>
          </a:p>
        </p:txBody>
      </p:sp>
      <p:sp>
        <p:nvSpPr>
          <p:cNvPr id="4" name="Content Placeholder 3"/>
          <p:cNvSpPr>
            <a:spLocks noGrp="1"/>
          </p:cNvSpPr>
          <p:nvPr>
            <p:ph sz="half" idx="2"/>
          </p:nvPr>
        </p:nvSpPr>
        <p:spPr>
          <a:xfrm>
            <a:off x="4648200" y="1365250"/>
            <a:ext cx="4038600" cy="4760913"/>
          </a:xfrm>
        </p:spPr>
        <p:txBody>
          <a:bodyPr/>
          <a:lstStyle>
            <a:lvl1pPr indent="-228600">
              <a:defRPr sz="1800"/>
            </a:lvl1pPr>
            <a:lvl2pPr>
              <a:defRPr sz="1600"/>
            </a:lvl2pPr>
            <a:lvl3pPr>
              <a:defRPr sz="1600"/>
            </a:lvl3pPr>
            <a:lvl4pPr>
              <a:defRPr sz="14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r>
              <a:rPr lang="en-US">
                <a:solidFill>
                  <a:srgbClr val="5A5A5D">
                    <a:tint val="75000"/>
                  </a:srgbClr>
                </a:solidFill>
              </a:rPr>
              <a:t>FEDERAL HOME LOAN BANK OF ATLANTA</a:t>
            </a:r>
            <a:endParaRPr lang="en-US" dirty="0">
              <a:solidFill>
                <a:srgbClr val="5A5A5D">
                  <a:tint val="75000"/>
                </a:srgbClr>
              </a:solidFill>
            </a:endParaRPr>
          </a:p>
        </p:txBody>
      </p:sp>
      <p:sp>
        <p:nvSpPr>
          <p:cNvPr id="7" name="Slide Number Placeholder 6"/>
          <p:cNvSpPr>
            <a:spLocks noGrp="1"/>
          </p:cNvSpPr>
          <p:nvPr>
            <p:ph type="sldNum" sz="quarter" idx="12"/>
          </p:nvPr>
        </p:nvSpPr>
        <p:spPr/>
        <p:txBody>
          <a:bodyPr/>
          <a:lstStyle/>
          <a:p>
            <a:fld id="{7FD0E531-3EDE-C749-8AEC-1AE034B4AD6C}" type="slidenum">
              <a:rPr lang="en-US" smtClean="0">
                <a:solidFill>
                  <a:srgbClr val="5A5A5D">
                    <a:tint val="75000"/>
                  </a:srgbClr>
                </a:solidFill>
              </a:rPr>
              <a:pPr/>
              <a:t>‹#›</a:t>
            </a:fld>
            <a:endParaRPr lang="en-US" dirty="0">
              <a:solidFill>
                <a:srgbClr val="5A5A5D">
                  <a:tint val="75000"/>
                </a:srgbClr>
              </a:solidFill>
            </a:endParaRPr>
          </a:p>
        </p:txBody>
      </p:sp>
      <p:sp>
        <p:nvSpPr>
          <p:cNvPr id="8" name="Picture Placeholder 7"/>
          <p:cNvSpPr>
            <a:spLocks noGrp="1"/>
          </p:cNvSpPr>
          <p:nvPr>
            <p:ph type="pic" sz="quarter" idx="13"/>
          </p:nvPr>
        </p:nvSpPr>
        <p:spPr>
          <a:xfrm>
            <a:off x="457200" y="1365250"/>
            <a:ext cx="3967889" cy="3210037"/>
          </a:xfrm>
        </p:spPr>
        <p:txBody>
          <a:bodyPr/>
          <a:lstStyle>
            <a:lvl1pPr indent="-228600">
              <a:defRPr sz="1800"/>
            </a:lvl1pPr>
          </a:lstStyle>
          <a:p>
            <a:r>
              <a:rPr lang="en-US" dirty="0"/>
              <a:t>Click icon to add picture</a:t>
            </a:r>
          </a:p>
        </p:txBody>
      </p:sp>
    </p:spTree>
    <p:extLst>
      <p:ext uri="{BB962C8B-B14F-4D97-AF65-F5344CB8AC3E}">
        <p14:creationId xmlns:p14="http://schemas.microsoft.com/office/powerpoint/2010/main" val="20845120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9" name="Rectangle 8"/>
          <p:cNvSpPr/>
          <p:nvPr/>
        </p:nvSpPr>
        <p:spPr>
          <a:xfrm>
            <a:off x="-3" y="0"/>
            <a:ext cx="9144003" cy="3873221"/>
          </a:xfrm>
          <a:prstGeom prst="rect">
            <a:avLst/>
          </a:prstGeom>
          <a:solidFill>
            <a:srgbClr val="00346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prstClr val="white"/>
              </a:solidFill>
            </a:endParaRPr>
          </a:p>
        </p:txBody>
      </p:sp>
      <p:sp>
        <p:nvSpPr>
          <p:cNvPr id="2" name="Title 1"/>
          <p:cNvSpPr>
            <a:spLocks noGrp="1"/>
          </p:cNvSpPr>
          <p:nvPr>
            <p:ph type="title" hasCustomPrompt="1"/>
          </p:nvPr>
        </p:nvSpPr>
        <p:spPr>
          <a:xfrm>
            <a:off x="722313" y="3965151"/>
            <a:ext cx="7772400" cy="405037"/>
          </a:xfrm>
          <a:prstGeom prst="rect">
            <a:avLst/>
          </a:prstGeom>
        </p:spPr>
        <p:txBody>
          <a:bodyPr anchor="t">
            <a:normAutofit/>
          </a:bodyPr>
          <a:lstStyle>
            <a:lvl1pPr algn="l">
              <a:defRPr sz="1800" b="0" cap="none">
                <a:solidFill>
                  <a:schemeClr val="accent2"/>
                </a:solidFill>
              </a:defRPr>
            </a:lvl1pPr>
          </a:lstStyle>
          <a:p>
            <a:r>
              <a:rPr lang="en-US" dirty="0"/>
              <a:t>Click to edit master title style</a:t>
            </a:r>
          </a:p>
        </p:txBody>
      </p:sp>
      <p:sp>
        <p:nvSpPr>
          <p:cNvPr id="3" name="Text Placeholder 2"/>
          <p:cNvSpPr>
            <a:spLocks noGrp="1"/>
          </p:cNvSpPr>
          <p:nvPr>
            <p:ph type="body" idx="1" hasCustomPrompt="1"/>
          </p:nvPr>
        </p:nvSpPr>
        <p:spPr>
          <a:xfrm>
            <a:off x="722313" y="3415688"/>
            <a:ext cx="7772400" cy="549462"/>
          </a:xfrm>
        </p:spPr>
        <p:txBody>
          <a:bodyPr anchor="b"/>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Footer Placeholder 4"/>
          <p:cNvSpPr>
            <a:spLocks noGrp="1"/>
          </p:cNvSpPr>
          <p:nvPr>
            <p:ph type="ftr" sz="quarter" idx="11"/>
          </p:nvPr>
        </p:nvSpPr>
        <p:spPr/>
        <p:txBody>
          <a:bodyPr/>
          <a:lstStyle/>
          <a:p>
            <a:r>
              <a:rPr lang="en-US">
                <a:solidFill>
                  <a:srgbClr val="5A5A5D">
                    <a:tint val="75000"/>
                  </a:srgbClr>
                </a:solidFill>
              </a:rPr>
              <a:t>FEDERAL HOME LOAN BANK OF ATLANTA</a:t>
            </a:r>
            <a:endParaRPr lang="en-US" dirty="0">
              <a:solidFill>
                <a:srgbClr val="5A5A5D">
                  <a:tint val="75000"/>
                </a:srgbClr>
              </a:solidFill>
            </a:endParaRPr>
          </a:p>
        </p:txBody>
      </p:sp>
      <p:sp>
        <p:nvSpPr>
          <p:cNvPr id="6" name="Slide Number Placeholder 5"/>
          <p:cNvSpPr>
            <a:spLocks noGrp="1"/>
          </p:cNvSpPr>
          <p:nvPr>
            <p:ph type="sldNum" sz="quarter" idx="12"/>
          </p:nvPr>
        </p:nvSpPr>
        <p:spPr/>
        <p:txBody>
          <a:bodyPr/>
          <a:lstStyle/>
          <a:p>
            <a:fld id="{7FD0E531-3EDE-C749-8AEC-1AE034B4AD6C}" type="slidenum">
              <a:rPr lang="en-US" smtClean="0">
                <a:solidFill>
                  <a:srgbClr val="5A5A5D">
                    <a:tint val="75000"/>
                  </a:srgbClr>
                </a:solidFill>
              </a:rPr>
              <a:pPr/>
              <a:t>‹#›</a:t>
            </a:fld>
            <a:endParaRPr lang="en-US" dirty="0">
              <a:solidFill>
                <a:srgbClr val="5A5A5D">
                  <a:tint val="75000"/>
                </a:srgbClr>
              </a:solidFill>
            </a:endParaRPr>
          </a:p>
        </p:txBody>
      </p:sp>
      <p:pic>
        <p:nvPicPr>
          <p:cNvPr id="8" name="Picture 7" descr="FHLBankATL_Logo_whit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4583" y="190015"/>
            <a:ext cx="985714" cy="488914"/>
          </a:xfrm>
          <a:prstGeom prst="rect">
            <a:avLst/>
          </a:prstGeom>
        </p:spPr>
      </p:pic>
    </p:spTree>
    <p:extLst>
      <p:ext uri="{BB962C8B-B14F-4D97-AF65-F5344CB8AC3E}">
        <p14:creationId xmlns:p14="http://schemas.microsoft.com/office/powerpoint/2010/main" val="35077939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9" name="Rectangle 8"/>
          <p:cNvSpPr/>
          <p:nvPr/>
        </p:nvSpPr>
        <p:spPr>
          <a:xfrm>
            <a:off x="-3" y="0"/>
            <a:ext cx="9144003" cy="3873221"/>
          </a:xfrm>
          <a:prstGeom prst="rect">
            <a:avLst/>
          </a:prstGeom>
          <a:solidFill>
            <a:srgbClr val="5A5A5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prstClr val="white"/>
              </a:solidFill>
            </a:endParaRPr>
          </a:p>
        </p:txBody>
      </p:sp>
      <p:sp>
        <p:nvSpPr>
          <p:cNvPr id="4" name="Rectangle 3"/>
          <p:cNvSpPr/>
          <p:nvPr/>
        </p:nvSpPr>
        <p:spPr>
          <a:xfrm>
            <a:off x="-3" y="0"/>
            <a:ext cx="9144003" cy="3873221"/>
          </a:xfrm>
          <a:prstGeom prst="rect">
            <a:avLst/>
          </a:prstGeom>
          <a:solidFill>
            <a:srgbClr val="5A5A5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prstClr val="white"/>
              </a:solidFill>
            </a:endParaRPr>
          </a:p>
        </p:txBody>
      </p:sp>
      <p:sp>
        <p:nvSpPr>
          <p:cNvPr id="2" name="Title 1"/>
          <p:cNvSpPr>
            <a:spLocks noGrp="1"/>
          </p:cNvSpPr>
          <p:nvPr>
            <p:ph type="title" hasCustomPrompt="1"/>
          </p:nvPr>
        </p:nvSpPr>
        <p:spPr>
          <a:xfrm>
            <a:off x="722313" y="3965151"/>
            <a:ext cx="7772400" cy="405037"/>
          </a:xfrm>
          <a:prstGeom prst="rect">
            <a:avLst/>
          </a:prstGeom>
        </p:spPr>
        <p:txBody>
          <a:bodyPr anchor="t">
            <a:normAutofit/>
          </a:bodyPr>
          <a:lstStyle>
            <a:lvl1pPr algn="l">
              <a:defRPr sz="1800" b="0" cap="none">
                <a:solidFill>
                  <a:srgbClr val="3375AC"/>
                </a:solidFill>
              </a:defRPr>
            </a:lvl1pPr>
          </a:lstStyle>
          <a:p>
            <a:r>
              <a:rPr lang="en-US" dirty="0"/>
              <a:t>Click to edit master title style</a:t>
            </a:r>
          </a:p>
        </p:txBody>
      </p:sp>
      <p:sp>
        <p:nvSpPr>
          <p:cNvPr id="3" name="Text Placeholder 2"/>
          <p:cNvSpPr>
            <a:spLocks noGrp="1"/>
          </p:cNvSpPr>
          <p:nvPr>
            <p:ph type="body" idx="1" hasCustomPrompt="1"/>
          </p:nvPr>
        </p:nvSpPr>
        <p:spPr>
          <a:xfrm>
            <a:off x="722313" y="3415688"/>
            <a:ext cx="7772400" cy="549462"/>
          </a:xfrm>
        </p:spPr>
        <p:txBody>
          <a:bodyPr anchor="b"/>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Footer Placeholder 4"/>
          <p:cNvSpPr>
            <a:spLocks noGrp="1"/>
          </p:cNvSpPr>
          <p:nvPr>
            <p:ph type="ftr" sz="quarter" idx="11"/>
          </p:nvPr>
        </p:nvSpPr>
        <p:spPr/>
        <p:txBody>
          <a:bodyPr/>
          <a:lstStyle/>
          <a:p>
            <a:r>
              <a:rPr lang="en-US">
                <a:solidFill>
                  <a:srgbClr val="5A5A5D">
                    <a:tint val="75000"/>
                  </a:srgbClr>
                </a:solidFill>
              </a:rPr>
              <a:t>FEDERAL HOME LOAN BANK OF ATLANTA</a:t>
            </a:r>
            <a:endParaRPr lang="en-US" dirty="0">
              <a:solidFill>
                <a:srgbClr val="5A5A5D">
                  <a:tint val="75000"/>
                </a:srgbClr>
              </a:solidFill>
            </a:endParaRPr>
          </a:p>
        </p:txBody>
      </p:sp>
      <p:sp>
        <p:nvSpPr>
          <p:cNvPr id="6" name="Slide Number Placeholder 5"/>
          <p:cNvSpPr>
            <a:spLocks noGrp="1"/>
          </p:cNvSpPr>
          <p:nvPr>
            <p:ph type="sldNum" sz="quarter" idx="12"/>
          </p:nvPr>
        </p:nvSpPr>
        <p:spPr/>
        <p:txBody>
          <a:bodyPr/>
          <a:lstStyle/>
          <a:p>
            <a:fld id="{7FD0E531-3EDE-C749-8AEC-1AE034B4AD6C}" type="slidenum">
              <a:rPr lang="en-US" smtClean="0">
                <a:solidFill>
                  <a:srgbClr val="5A5A5D">
                    <a:tint val="75000"/>
                  </a:srgbClr>
                </a:solidFill>
              </a:rPr>
              <a:pPr/>
              <a:t>‹#›</a:t>
            </a:fld>
            <a:endParaRPr lang="en-US" dirty="0">
              <a:solidFill>
                <a:srgbClr val="5A5A5D">
                  <a:tint val="75000"/>
                </a:srgbClr>
              </a:solidFill>
            </a:endParaRPr>
          </a:p>
        </p:txBody>
      </p:sp>
      <p:pic>
        <p:nvPicPr>
          <p:cNvPr id="8" name="Picture 7" descr="FHLBankATL_Logo_whit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4583" y="190015"/>
            <a:ext cx="985714" cy="488914"/>
          </a:xfrm>
          <a:prstGeom prst="rect">
            <a:avLst/>
          </a:prstGeom>
        </p:spPr>
      </p:pic>
      <p:pic>
        <p:nvPicPr>
          <p:cNvPr id="10" name="Picture 9" descr="FHLBankATL_Logo_whit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4583" y="190015"/>
            <a:ext cx="985714" cy="488914"/>
          </a:xfrm>
          <a:prstGeom prst="rect">
            <a:avLst/>
          </a:prstGeom>
        </p:spPr>
      </p:pic>
      <p:sp>
        <p:nvSpPr>
          <p:cNvPr id="11" name="Rectangle 10"/>
          <p:cNvSpPr/>
          <p:nvPr/>
        </p:nvSpPr>
        <p:spPr>
          <a:xfrm>
            <a:off x="-3" y="0"/>
            <a:ext cx="9144003" cy="3873221"/>
          </a:xfrm>
          <a:prstGeom prst="rect">
            <a:avLst/>
          </a:prstGeom>
          <a:solidFill>
            <a:srgbClr val="5A5A5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prstClr val="white"/>
              </a:solidFill>
            </a:endParaRPr>
          </a:p>
        </p:txBody>
      </p:sp>
      <p:pic>
        <p:nvPicPr>
          <p:cNvPr id="12" name="Picture 11" descr="FHLBankATL_Logo_whit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4583" y="190015"/>
            <a:ext cx="985714" cy="488914"/>
          </a:xfrm>
          <a:prstGeom prst="rect">
            <a:avLst/>
          </a:prstGeom>
        </p:spPr>
      </p:pic>
    </p:spTree>
    <p:extLst>
      <p:ext uri="{BB962C8B-B14F-4D97-AF65-F5344CB8AC3E}">
        <p14:creationId xmlns:p14="http://schemas.microsoft.com/office/powerpoint/2010/main" val="3492894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09110"/>
            <a:ext cx="8229600" cy="553534"/>
          </a:xfrm>
          <a:prstGeom prst="rect">
            <a:avLst/>
          </a:prstGeom>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a:solidFill>
                  <a:srgbClr val="5A5A5D">
                    <a:tint val="75000"/>
                  </a:srgbClr>
                </a:solidFill>
              </a:rPr>
              <a:t>FEDERAL HOME LOAN BANK OF ATLANTA</a:t>
            </a:r>
            <a:endParaRPr lang="en-US" dirty="0">
              <a:solidFill>
                <a:srgbClr val="5A5A5D">
                  <a:tint val="75000"/>
                </a:srgbClr>
              </a:solidFill>
            </a:endParaRPr>
          </a:p>
        </p:txBody>
      </p:sp>
      <p:sp>
        <p:nvSpPr>
          <p:cNvPr id="5" name="Slide Number Placeholder 4"/>
          <p:cNvSpPr>
            <a:spLocks noGrp="1"/>
          </p:cNvSpPr>
          <p:nvPr>
            <p:ph type="sldNum" sz="quarter" idx="12"/>
          </p:nvPr>
        </p:nvSpPr>
        <p:spPr/>
        <p:txBody>
          <a:bodyPr/>
          <a:lstStyle/>
          <a:p>
            <a:fld id="{7FD0E531-3EDE-C749-8AEC-1AE034B4AD6C}" type="slidenum">
              <a:rPr lang="en-US" smtClean="0">
                <a:solidFill>
                  <a:srgbClr val="5A5A5D">
                    <a:tint val="75000"/>
                  </a:srgbClr>
                </a:solidFill>
              </a:rPr>
              <a:pPr/>
              <a:t>‹#›</a:t>
            </a:fld>
            <a:endParaRPr lang="en-US" dirty="0">
              <a:solidFill>
                <a:srgbClr val="5A5A5D">
                  <a:tint val="75000"/>
                </a:srgbClr>
              </a:solidFill>
            </a:endParaRPr>
          </a:p>
        </p:txBody>
      </p:sp>
    </p:spTree>
    <p:extLst>
      <p:ext uri="{BB962C8B-B14F-4D97-AF65-F5344CB8AC3E}">
        <p14:creationId xmlns:p14="http://schemas.microsoft.com/office/powerpoint/2010/main" val="40750575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Ico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09110"/>
            <a:ext cx="8229600" cy="553534"/>
          </a:xfrm>
          <a:prstGeom prst="rect">
            <a:avLst/>
          </a:prstGeom>
        </p:spPr>
        <p:txBody>
          <a:bodyPr/>
          <a:lstStyle/>
          <a:p>
            <a:r>
              <a:rPr lang="en-US" dirty="0"/>
              <a:t>Icons</a:t>
            </a:r>
          </a:p>
        </p:txBody>
      </p:sp>
      <p:sp>
        <p:nvSpPr>
          <p:cNvPr id="4" name="Footer Placeholder 3"/>
          <p:cNvSpPr>
            <a:spLocks noGrp="1"/>
          </p:cNvSpPr>
          <p:nvPr>
            <p:ph type="ftr" sz="quarter" idx="11"/>
          </p:nvPr>
        </p:nvSpPr>
        <p:spPr/>
        <p:txBody>
          <a:bodyPr/>
          <a:lstStyle/>
          <a:p>
            <a:r>
              <a:rPr lang="en-US">
                <a:solidFill>
                  <a:srgbClr val="5A5A5D">
                    <a:tint val="75000"/>
                  </a:srgbClr>
                </a:solidFill>
              </a:rPr>
              <a:t>FEDERAL HOME LOAN BANK OF ATLANTA</a:t>
            </a:r>
            <a:endParaRPr lang="en-US" dirty="0">
              <a:solidFill>
                <a:srgbClr val="5A5A5D">
                  <a:tint val="75000"/>
                </a:srgbClr>
              </a:solidFill>
            </a:endParaRPr>
          </a:p>
        </p:txBody>
      </p:sp>
      <p:sp>
        <p:nvSpPr>
          <p:cNvPr id="5" name="Slide Number Placeholder 4"/>
          <p:cNvSpPr>
            <a:spLocks noGrp="1"/>
          </p:cNvSpPr>
          <p:nvPr>
            <p:ph type="sldNum" sz="quarter" idx="12"/>
          </p:nvPr>
        </p:nvSpPr>
        <p:spPr/>
        <p:txBody>
          <a:bodyPr/>
          <a:lstStyle/>
          <a:p>
            <a:fld id="{7FD0E531-3EDE-C749-8AEC-1AE034B4AD6C}" type="slidenum">
              <a:rPr lang="en-US" smtClean="0">
                <a:solidFill>
                  <a:srgbClr val="5A5A5D">
                    <a:tint val="75000"/>
                  </a:srgbClr>
                </a:solidFill>
              </a:rPr>
              <a:pPr/>
              <a:t>‹#›</a:t>
            </a:fld>
            <a:endParaRPr lang="en-US" dirty="0">
              <a:solidFill>
                <a:srgbClr val="5A5A5D">
                  <a:tint val="75000"/>
                </a:srgbClr>
              </a:solidFill>
            </a:endParaRPr>
          </a:p>
        </p:txBody>
      </p:sp>
      <p:pic>
        <p:nvPicPr>
          <p:cNvPr id="3" name="Picture 2" descr="Icons_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365250"/>
            <a:ext cx="1081125" cy="1081125"/>
          </a:xfrm>
          <a:prstGeom prst="rect">
            <a:avLst/>
          </a:prstGeom>
        </p:spPr>
      </p:pic>
      <p:pic>
        <p:nvPicPr>
          <p:cNvPr id="6" name="Picture 5" descr="Icons_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0025" y="1375915"/>
            <a:ext cx="1081125" cy="1081125"/>
          </a:xfrm>
          <a:prstGeom prst="rect">
            <a:avLst/>
          </a:prstGeom>
        </p:spPr>
      </p:pic>
      <p:pic>
        <p:nvPicPr>
          <p:cNvPr id="7" name="Picture 6" descr="Icons_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2850" y="1375915"/>
            <a:ext cx="1081125" cy="1081125"/>
          </a:xfrm>
          <a:prstGeom prst="rect">
            <a:avLst/>
          </a:prstGeom>
        </p:spPr>
      </p:pic>
      <p:pic>
        <p:nvPicPr>
          <p:cNvPr id="8" name="Picture 7" descr="Icons_4.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5675" y="1375915"/>
            <a:ext cx="1081125" cy="1081125"/>
          </a:xfrm>
          <a:prstGeom prst="rect">
            <a:avLst/>
          </a:prstGeom>
        </p:spPr>
      </p:pic>
      <p:pic>
        <p:nvPicPr>
          <p:cNvPr id="9" name="Picture 8" descr="Icons_5.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 y="3344665"/>
            <a:ext cx="1081125" cy="1081125"/>
          </a:xfrm>
          <a:prstGeom prst="rect">
            <a:avLst/>
          </a:prstGeom>
        </p:spPr>
      </p:pic>
      <p:pic>
        <p:nvPicPr>
          <p:cNvPr id="10" name="Picture 9" descr="Icons_6.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40808" y="3344665"/>
            <a:ext cx="1081125" cy="1081125"/>
          </a:xfrm>
          <a:prstGeom prst="rect">
            <a:avLst/>
          </a:prstGeom>
        </p:spPr>
      </p:pic>
      <p:pic>
        <p:nvPicPr>
          <p:cNvPr id="11" name="Picture 10" descr="Icons_7.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24416" y="3345840"/>
            <a:ext cx="1078775" cy="1078775"/>
          </a:xfrm>
          <a:prstGeom prst="rect">
            <a:avLst/>
          </a:prstGeom>
        </p:spPr>
      </p:pic>
      <p:pic>
        <p:nvPicPr>
          <p:cNvPr id="12" name="Picture 11" descr="Icons_8.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05675" y="3344665"/>
            <a:ext cx="1081125" cy="1081125"/>
          </a:xfrm>
          <a:prstGeom prst="rect">
            <a:avLst/>
          </a:prstGeom>
        </p:spPr>
      </p:pic>
      <p:sp>
        <p:nvSpPr>
          <p:cNvPr id="13" name="TextBox 12"/>
          <p:cNvSpPr txBox="1"/>
          <p:nvPr/>
        </p:nvSpPr>
        <p:spPr>
          <a:xfrm>
            <a:off x="457200" y="2587404"/>
            <a:ext cx="1081125" cy="246221"/>
          </a:xfrm>
          <a:prstGeom prst="rect">
            <a:avLst/>
          </a:prstGeom>
          <a:noFill/>
        </p:spPr>
        <p:txBody>
          <a:bodyPr wrap="square" rtlCol="0">
            <a:spAutoFit/>
          </a:bodyPr>
          <a:lstStyle/>
          <a:p>
            <a:pPr defTabSz="914400"/>
            <a:r>
              <a:rPr lang="en-US" sz="1000" dirty="0">
                <a:solidFill>
                  <a:srgbClr val="5A5A5D"/>
                </a:solidFill>
              </a:rPr>
              <a:t>Communication</a:t>
            </a:r>
          </a:p>
        </p:txBody>
      </p:sp>
      <p:sp>
        <p:nvSpPr>
          <p:cNvPr id="14" name="TextBox 13"/>
          <p:cNvSpPr txBox="1"/>
          <p:nvPr/>
        </p:nvSpPr>
        <p:spPr>
          <a:xfrm>
            <a:off x="275729" y="4546253"/>
            <a:ext cx="1443823" cy="246221"/>
          </a:xfrm>
          <a:prstGeom prst="rect">
            <a:avLst/>
          </a:prstGeom>
          <a:noFill/>
        </p:spPr>
        <p:txBody>
          <a:bodyPr wrap="square" rtlCol="0">
            <a:spAutoFit/>
          </a:bodyPr>
          <a:lstStyle/>
          <a:p>
            <a:pPr defTabSz="914400"/>
            <a:r>
              <a:rPr lang="en-US" sz="1000" dirty="0">
                <a:solidFill>
                  <a:srgbClr val="5A5A5D"/>
                </a:solidFill>
              </a:rPr>
              <a:t>Statistics &amp; Research</a:t>
            </a:r>
          </a:p>
        </p:txBody>
      </p:sp>
      <p:sp>
        <p:nvSpPr>
          <p:cNvPr id="15" name="TextBox 14"/>
          <p:cNvSpPr txBox="1"/>
          <p:nvPr/>
        </p:nvSpPr>
        <p:spPr>
          <a:xfrm>
            <a:off x="2840808" y="2587404"/>
            <a:ext cx="1081125" cy="246221"/>
          </a:xfrm>
          <a:prstGeom prst="rect">
            <a:avLst/>
          </a:prstGeom>
          <a:noFill/>
        </p:spPr>
        <p:txBody>
          <a:bodyPr wrap="square" rtlCol="0">
            <a:spAutoFit/>
          </a:bodyPr>
          <a:lstStyle/>
          <a:p>
            <a:pPr algn="ctr" defTabSz="914400"/>
            <a:r>
              <a:rPr lang="en-US" sz="1000" dirty="0">
                <a:solidFill>
                  <a:srgbClr val="5A5A5D"/>
                </a:solidFill>
              </a:rPr>
              <a:t>Scheduling</a:t>
            </a:r>
          </a:p>
        </p:txBody>
      </p:sp>
      <p:sp>
        <p:nvSpPr>
          <p:cNvPr id="16" name="TextBox 15"/>
          <p:cNvSpPr txBox="1"/>
          <p:nvPr/>
        </p:nvSpPr>
        <p:spPr>
          <a:xfrm>
            <a:off x="2659337" y="4546253"/>
            <a:ext cx="1443823" cy="246221"/>
          </a:xfrm>
          <a:prstGeom prst="rect">
            <a:avLst/>
          </a:prstGeom>
          <a:noFill/>
        </p:spPr>
        <p:txBody>
          <a:bodyPr wrap="square" rtlCol="0">
            <a:spAutoFit/>
          </a:bodyPr>
          <a:lstStyle/>
          <a:p>
            <a:pPr algn="ctr" defTabSz="914400"/>
            <a:r>
              <a:rPr lang="en-US" sz="1000" dirty="0">
                <a:solidFill>
                  <a:srgbClr val="5A5A5D"/>
                </a:solidFill>
              </a:rPr>
              <a:t>Housing</a:t>
            </a:r>
          </a:p>
        </p:txBody>
      </p:sp>
      <p:sp>
        <p:nvSpPr>
          <p:cNvPr id="17" name="TextBox 16"/>
          <p:cNvSpPr txBox="1"/>
          <p:nvPr/>
        </p:nvSpPr>
        <p:spPr>
          <a:xfrm>
            <a:off x="5222066" y="2587404"/>
            <a:ext cx="1081125" cy="246221"/>
          </a:xfrm>
          <a:prstGeom prst="rect">
            <a:avLst/>
          </a:prstGeom>
          <a:noFill/>
        </p:spPr>
        <p:txBody>
          <a:bodyPr wrap="square" rtlCol="0">
            <a:spAutoFit/>
          </a:bodyPr>
          <a:lstStyle/>
          <a:p>
            <a:pPr algn="ctr" defTabSz="914400"/>
            <a:r>
              <a:rPr lang="en-US" sz="1000" dirty="0">
                <a:solidFill>
                  <a:srgbClr val="5A5A5D"/>
                </a:solidFill>
              </a:rPr>
              <a:t>Technology</a:t>
            </a:r>
          </a:p>
        </p:txBody>
      </p:sp>
      <p:sp>
        <p:nvSpPr>
          <p:cNvPr id="18" name="TextBox 17"/>
          <p:cNvSpPr txBox="1"/>
          <p:nvPr/>
        </p:nvSpPr>
        <p:spPr>
          <a:xfrm>
            <a:off x="7605674" y="2587404"/>
            <a:ext cx="1081125" cy="246221"/>
          </a:xfrm>
          <a:prstGeom prst="rect">
            <a:avLst/>
          </a:prstGeom>
          <a:noFill/>
        </p:spPr>
        <p:txBody>
          <a:bodyPr wrap="square" rtlCol="0">
            <a:spAutoFit/>
          </a:bodyPr>
          <a:lstStyle/>
          <a:p>
            <a:pPr algn="ctr" defTabSz="914400"/>
            <a:r>
              <a:rPr lang="en-US" sz="1000" dirty="0">
                <a:solidFill>
                  <a:srgbClr val="5A5A5D"/>
                </a:solidFill>
              </a:rPr>
              <a:t>Banking</a:t>
            </a:r>
          </a:p>
        </p:txBody>
      </p:sp>
      <p:sp>
        <p:nvSpPr>
          <p:cNvPr id="19" name="TextBox 18"/>
          <p:cNvSpPr txBox="1"/>
          <p:nvPr/>
        </p:nvSpPr>
        <p:spPr>
          <a:xfrm>
            <a:off x="5222066" y="4546253"/>
            <a:ext cx="1081125" cy="246221"/>
          </a:xfrm>
          <a:prstGeom prst="rect">
            <a:avLst/>
          </a:prstGeom>
          <a:noFill/>
        </p:spPr>
        <p:txBody>
          <a:bodyPr wrap="square" rtlCol="0">
            <a:spAutoFit/>
          </a:bodyPr>
          <a:lstStyle/>
          <a:p>
            <a:pPr algn="ctr" defTabSz="914400"/>
            <a:r>
              <a:rPr lang="en-US" sz="1000" dirty="0">
                <a:solidFill>
                  <a:srgbClr val="5A5A5D"/>
                </a:solidFill>
              </a:rPr>
              <a:t>Notes &amp; Lists</a:t>
            </a:r>
          </a:p>
        </p:txBody>
      </p:sp>
      <p:sp>
        <p:nvSpPr>
          <p:cNvPr id="20" name="TextBox 19"/>
          <p:cNvSpPr txBox="1"/>
          <p:nvPr/>
        </p:nvSpPr>
        <p:spPr>
          <a:xfrm>
            <a:off x="7605674" y="4546253"/>
            <a:ext cx="1081125" cy="246221"/>
          </a:xfrm>
          <a:prstGeom prst="rect">
            <a:avLst/>
          </a:prstGeom>
          <a:noFill/>
        </p:spPr>
        <p:txBody>
          <a:bodyPr wrap="square" rtlCol="0">
            <a:spAutoFit/>
          </a:bodyPr>
          <a:lstStyle/>
          <a:p>
            <a:pPr algn="ctr" defTabSz="914400"/>
            <a:r>
              <a:rPr lang="en-US" sz="1000" dirty="0">
                <a:solidFill>
                  <a:srgbClr val="5A5A5D"/>
                </a:solidFill>
              </a:rPr>
              <a:t>Partnership</a:t>
            </a:r>
          </a:p>
        </p:txBody>
      </p:sp>
    </p:spTree>
    <p:extLst>
      <p:ext uri="{BB962C8B-B14F-4D97-AF65-F5344CB8AC3E}">
        <p14:creationId xmlns:p14="http://schemas.microsoft.com/office/powerpoint/2010/main" val="14088994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600"/>
            </a:lvl1pPr>
          </a:lstStyle>
          <a:p>
            <a:r>
              <a:rPr lang="en-US"/>
              <a:t>Click to edit Master title style</a:t>
            </a:r>
            <a:endParaRPr lang="en-US" dirty="0"/>
          </a:p>
        </p:txBody>
      </p:sp>
      <p:sp>
        <p:nvSpPr>
          <p:cNvPr id="3" name="Content Placeholder 2"/>
          <p:cNvSpPr>
            <a:spLocks noGrp="1"/>
          </p:cNvSpPr>
          <p:nvPr>
            <p:ph idx="1"/>
          </p:nvPr>
        </p:nvSpPr>
        <p:spPr>
          <a:xfrm>
            <a:off x="423180" y="1093305"/>
            <a:ext cx="8229600" cy="4797907"/>
          </a:xfrm>
        </p:spPr>
        <p:txBody>
          <a:bodyPr>
            <a:normAutofit/>
          </a:bodyPr>
          <a:lstStyle>
            <a:lvl1pPr>
              <a:defRPr sz="2200"/>
            </a:lvl1pPr>
            <a:lvl2pPr>
              <a:defRPr sz="2200"/>
            </a:lvl2pPr>
            <a:lvl3pPr>
              <a:defRPr sz="2200"/>
            </a:lvl3pPr>
          </a:lstStyle>
          <a:p>
            <a:pPr lvl="0"/>
            <a:r>
              <a:rPr lang="en-US"/>
              <a:t>Click to edit Master text styles</a:t>
            </a:r>
          </a:p>
          <a:p>
            <a:pPr lvl="1"/>
            <a:r>
              <a:rPr lang="en-US"/>
              <a:t>Second level</a:t>
            </a:r>
          </a:p>
          <a:p>
            <a:pPr lvl="2"/>
            <a:r>
              <a:rPr lang="en-US"/>
              <a:t>Third level</a:t>
            </a:r>
          </a:p>
        </p:txBody>
      </p:sp>
      <p:pic>
        <p:nvPicPr>
          <p:cNvPr id="6" name="Picture 2" descr="D:\Users\fhlbds4\Desktop\2014 PowerPoint Design Folder\ppt-bottom.jpg"/>
          <p:cNvPicPr>
            <a:picLocks noChangeAspect="1" noChangeArrowheads="1"/>
          </p:cNvPicPr>
          <p:nvPr/>
        </p:nvPicPr>
        <p:blipFill>
          <a:blip r:embed="rId2"/>
          <a:srcRect/>
          <a:stretch>
            <a:fillRect/>
          </a:stretch>
        </p:blipFill>
        <p:spPr bwMode="auto">
          <a:xfrm>
            <a:off x="0" y="5891212"/>
            <a:ext cx="9144000" cy="938213"/>
          </a:xfrm>
          <a:prstGeom prst="rect">
            <a:avLst/>
          </a:prstGeom>
          <a:noFill/>
        </p:spPr>
      </p:pic>
      <p:pic>
        <p:nvPicPr>
          <p:cNvPr id="8" name="Picture 7" descr="FHLB_Atlanta_LOGO_blue_RGB.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3399" y="6170518"/>
            <a:ext cx="1039091" cy="531091"/>
          </a:xfrm>
          <a:prstGeom prst="rect">
            <a:avLst/>
          </a:prstGeom>
        </p:spPr>
      </p:pic>
      <p:pic>
        <p:nvPicPr>
          <p:cNvPr id="9" name="Picture 8" descr="FHLB_Atlanta_LOGO_blue_RGB.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13399" y="6170518"/>
            <a:ext cx="1039091" cy="531091"/>
          </a:xfrm>
          <a:prstGeom prst="rect">
            <a:avLst/>
          </a:prstGeom>
        </p:spPr>
      </p:pic>
      <p:sp>
        <p:nvSpPr>
          <p:cNvPr id="10" name="Slide Number Placeholder 5"/>
          <p:cNvSpPr>
            <a:spLocks noGrp="1"/>
          </p:cNvSpPr>
          <p:nvPr>
            <p:ph type="sldNum" sz="quarter" idx="4"/>
          </p:nvPr>
        </p:nvSpPr>
        <p:spPr>
          <a:xfrm>
            <a:off x="8352490" y="6464300"/>
            <a:ext cx="586027" cy="365125"/>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fld id="{8D1858C3-6DB3-4AB3-9741-2EABD1E0F7E5}" type="slidenum">
              <a:rPr lang="en-US" smtClean="0"/>
              <a:pPr/>
              <a:t>‹#›</a:t>
            </a:fld>
            <a:endParaRPr lang="en-US" dirty="0"/>
          </a:p>
        </p:txBody>
      </p:sp>
    </p:spTree>
    <p:extLst>
      <p:ext uri="{BB962C8B-B14F-4D97-AF65-F5344CB8AC3E}">
        <p14:creationId xmlns:p14="http://schemas.microsoft.com/office/powerpoint/2010/main" val="29477472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_Section Header">
    <p:spTree>
      <p:nvGrpSpPr>
        <p:cNvPr id="1" name=""/>
        <p:cNvGrpSpPr/>
        <p:nvPr/>
      </p:nvGrpSpPr>
      <p:grpSpPr>
        <a:xfrm>
          <a:off x="0" y="0"/>
          <a:ext cx="0" cy="0"/>
          <a:chOff x="0" y="0"/>
          <a:chExt cx="0" cy="0"/>
        </a:xfrm>
      </p:grpSpPr>
      <p:sp>
        <p:nvSpPr>
          <p:cNvPr id="11" name="Rectangle 10"/>
          <p:cNvSpPr/>
          <p:nvPr/>
        </p:nvSpPr>
        <p:spPr>
          <a:xfrm>
            <a:off x="-3" y="0"/>
            <a:ext cx="914400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prstClr val="white"/>
              </a:solidFill>
            </a:endParaRPr>
          </a:p>
        </p:txBody>
      </p:sp>
      <p:sp>
        <p:nvSpPr>
          <p:cNvPr id="3" name="Text Placeholder 2"/>
          <p:cNvSpPr>
            <a:spLocks noGrp="1"/>
          </p:cNvSpPr>
          <p:nvPr>
            <p:ph type="body" idx="1" hasCustomPrompt="1"/>
          </p:nvPr>
        </p:nvSpPr>
        <p:spPr>
          <a:xfrm>
            <a:off x="685800" y="2678907"/>
            <a:ext cx="7772400" cy="1500187"/>
          </a:xfrm>
        </p:spPr>
        <p:txBody>
          <a:bodyPr anchor="ctr">
            <a:normAutofit/>
          </a:bodyPr>
          <a:lstStyle>
            <a:lvl1pPr marL="0" indent="0" algn="ctr">
              <a:buNone/>
              <a:defRPr sz="4000" b="1"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Thank You.</a:t>
            </a:r>
          </a:p>
        </p:txBody>
      </p:sp>
      <p:sp>
        <p:nvSpPr>
          <p:cNvPr id="8" name="Footer Placeholder 4"/>
          <p:cNvSpPr>
            <a:spLocks noGrp="1"/>
          </p:cNvSpPr>
          <p:nvPr>
            <p:ph type="ftr" sz="quarter" idx="11"/>
          </p:nvPr>
        </p:nvSpPr>
        <p:spPr>
          <a:xfrm>
            <a:off x="457200" y="6356350"/>
            <a:ext cx="2895600" cy="365125"/>
          </a:xfrm>
        </p:spPr>
        <p:txBody>
          <a:bodyPr/>
          <a:lstStyle>
            <a:lvl1pPr>
              <a:defRPr>
                <a:solidFill>
                  <a:srgbClr val="FFFFFF"/>
                </a:solidFill>
              </a:defRPr>
            </a:lvl1pPr>
          </a:lstStyle>
          <a:p>
            <a:r>
              <a:rPr lang="en-US"/>
              <a:t>FEDERAL HOME LOAN BANK OF ATLANTA</a:t>
            </a:r>
            <a:endParaRPr lang="en-US" dirty="0"/>
          </a:p>
        </p:txBody>
      </p:sp>
      <p:cxnSp>
        <p:nvCxnSpPr>
          <p:cNvPr id="9" name="Straight Connector 8"/>
          <p:cNvCxnSpPr/>
          <p:nvPr/>
        </p:nvCxnSpPr>
        <p:spPr>
          <a:xfrm>
            <a:off x="0" y="6356350"/>
            <a:ext cx="9144000" cy="0"/>
          </a:xfrm>
          <a:prstGeom prst="line">
            <a:avLst/>
          </a:prstGeom>
          <a:ln w="6350"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10" name="Slide Number Placeholder 4"/>
          <p:cNvSpPr>
            <a:spLocks noGrp="1"/>
          </p:cNvSpPr>
          <p:nvPr>
            <p:ph type="sldNum" sz="quarter" idx="12"/>
          </p:nvPr>
        </p:nvSpPr>
        <p:spPr>
          <a:xfrm>
            <a:off x="6553200" y="6356350"/>
            <a:ext cx="2133600" cy="365125"/>
          </a:xfrm>
        </p:spPr>
        <p:txBody>
          <a:bodyPr/>
          <a:lstStyle>
            <a:lvl1pPr algn="r">
              <a:defRPr>
                <a:solidFill>
                  <a:srgbClr val="FFFFFF"/>
                </a:solidFill>
              </a:defRPr>
            </a:lvl1pPr>
          </a:lstStyle>
          <a:p>
            <a:fld id="{7FD0E531-3EDE-C749-8AEC-1AE034B4AD6C}" type="slidenum">
              <a:rPr lang="en-US" smtClean="0"/>
              <a:pPr/>
              <a:t>‹#›</a:t>
            </a:fld>
            <a:endParaRPr lang="en-US" dirty="0"/>
          </a:p>
        </p:txBody>
      </p:sp>
    </p:spTree>
    <p:extLst>
      <p:ext uri="{BB962C8B-B14F-4D97-AF65-F5344CB8AC3E}">
        <p14:creationId xmlns:p14="http://schemas.microsoft.com/office/powerpoint/2010/main" val="42632085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4_Section Header">
    <p:spTree>
      <p:nvGrpSpPr>
        <p:cNvPr id="1" name=""/>
        <p:cNvGrpSpPr/>
        <p:nvPr/>
      </p:nvGrpSpPr>
      <p:grpSpPr>
        <a:xfrm>
          <a:off x="0" y="0"/>
          <a:ext cx="0" cy="0"/>
          <a:chOff x="0" y="0"/>
          <a:chExt cx="0" cy="0"/>
        </a:xfrm>
      </p:grpSpPr>
      <p:sp>
        <p:nvSpPr>
          <p:cNvPr id="11" name="Rectangle 10"/>
          <p:cNvSpPr/>
          <p:nvPr/>
        </p:nvSpPr>
        <p:spPr>
          <a:xfrm>
            <a:off x="-3" y="0"/>
            <a:ext cx="914400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prstClr val="white"/>
              </a:solidFill>
            </a:endParaRPr>
          </a:p>
        </p:txBody>
      </p:sp>
      <p:sp>
        <p:nvSpPr>
          <p:cNvPr id="3" name="Text Placeholder 2"/>
          <p:cNvSpPr>
            <a:spLocks noGrp="1"/>
          </p:cNvSpPr>
          <p:nvPr>
            <p:ph type="body" idx="1" hasCustomPrompt="1"/>
          </p:nvPr>
        </p:nvSpPr>
        <p:spPr>
          <a:xfrm>
            <a:off x="685800" y="2678907"/>
            <a:ext cx="7772400" cy="1500187"/>
          </a:xfrm>
        </p:spPr>
        <p:txBody>
          <a:bodyPr anchor="ctr">
            <a:normAutofit/>
          </a:bodyPr>
          <a:lstStyle>
            <a:lvl1pPr marL="0" indent="0" algn="ctr">
              <a:buNone/>
              <a:defRPr sz="4000" b="1"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Thank You.</a:t>
            </a:r>
          </a:p>
        </p:txBody>
      </p:sp>
      <p:sp>
        <p:nvSpPr>
          <p:cNvPr id="8" name="Footer Placeholder 4"/>
          <p:cNvSpPr>
            <a:spLocks noGrp="1"/>
          </p:cNvSpPr>
          <p:nvPr>
            <p:ph type="ftr" sz="quarter" idx="11"/>
          </p:nvPr>
        </p:nvSpPr>
        <p:spPr>
          <a:xfrm>
            <a:off x="457200" y="6356350"/>
            <a:ext cx="2895600" cy="365125"/>
          </a:xfrm>
        </p:spPr>
        <p:txBody>
          <a:bodyPr/>
          <a:lstStyle>
            <a:lvl1pPr>
              <a:defRPr>
                <a:solidFill>
                  <a:srgbClr val="FFFFFF"/>
                </a:solidFill>
              </a:defRPr>
            </a:lvl1pPr>
          </a:lstStyle>
          <a:p>
            <a:r>
              <a:rPr lang="en-US"/>
              <a:t>FEDERAL HOME LOAN BANK OF ATLANTA</a:t>
            </a:r>
            <a:endParaRPr lang="en-US" dirty="0"/>
          </a:p>
        </p:txBody>
      </p:sp>
      <p:cxnSp>
        <p:nvCxnSpPr>
          <p:cNvPr id="9" name="Straight Connector 8"/>
          <p:cNvCxnSpPr/>
          <p:nvPr/>
        </p:nvCxnSpPr>
        <p:spPr>
          <a:xfrm>
            <a:off x="0" y="6356350"/>
            <a:ext cx="9144000" cy="0"/>
          </a:xfrm>
          <a:prstGeom prst="line">
            <a:avLst/>
          </a:prstGeom>
          <a:ln w="6350"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10" name="Slide Number Placeholder 4"/>
          <p:cNvSpPr>
            <a:spLocks noGrp="1"/>
          </p:cNvSpPr>
          <p:nvPr>
            <p:ph type="sldNum" sz="quarter" idx="12"/>
          </p:nvPr>
        </p:nvSpPr>
        <p:spPr>
          <a:xfrm>
            <a:off x="6553200" y="6356350"/>
            <a:ext cx="2133600" cy="365125"/>
          </a:xfrm>
        </p:spPr>
        <p:txBody>
          <a:bodyPr/>
          <a:lstStyle>
            <a:lvl1pPr algn="r">
              <a:defRPr>
                <a:solidFill>
                  <a:srgbClr val="FFFFFF"/>
                </a:solidFill>
              </a:defRPr>
            </a:lvl1pPr>
          </a:lstStyle>
          <a:p>
            <a:fld id="{7FD0E531-3EDE-C749-8AEC-1AE034B4AD6C}" type="slidenum">
              <a:rPr lang="en-US" smtClean="0"/>
              <a:pPr/>
              <a:t>‹#›</a:t>
            </a:fld>
            <a:endParaRPr lang="en-US" dirty="0"/>
          </a:p>
        </p:txBody>
      </p:sp>
    </p:spTree>
    <p:extLst>
      <p:ext uri="{BB962C8B-B14F-4D97-AF65-F5344CB8AC3E}">
        <p14:creationId xmlns:p14="http://schemas.microsoft.com/office/powerpoint/2010/main" val="5315434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Dark - 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85751" y="5705668"/>
            <a:ext cx="2372498" cy="1099833"/>
          </a:xfrm>
          <a:prstGeom prst="rect">
            <a:avLst/>
          </a:prstGeom>
        </p:spPr>
      </p:pic>
      <p:sp>
        <p:nvSpPr>
          <p:cNvPr id="3" name="Subtitle 2"/>
          <p:cNvSpPr>
            <a:spLocks noGrp="1"/>
          </p:cNvSpPr>
          <p:nvPr>
            <p:ph type="subTitle" idx="1" hasCustomPrompt="1"/>
          </p:nvPr>
        </p:nvSpPr>
        <p:spPr>
          <a:xfrm>
            <a:off x="1143000" y="3413223"/>
            <a:ext cx="6858000" cy="374461"/>
          </a:xfrm>
        </p:spPr>
        <p:txBody>
          <a:bodyPr>
            <a:spAutoFit/>
          </a:bodyPr>
          <a:lstStyle>
            <a:lvl1pPr marL="0" indent="0" algn="ctr">
              <a:lnSpc>
                <a:spcPts val="2200"/>
              </a:lnSpc>
              <a:spcBef>
                <a:spcPts val="0"/>
              </a:spcBef>
              <a:spcAft>
                <a:spcPts val="1100"/>
              </a:spcAft>
              <a:buNone/>
              <a:defRPr sz="1800"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Speaker Name, Title</a:t>
            </a:r>
            <a:endParaRPr lang="en-US" i="1" dirty="0"/>
          </a:p>
        </p:txBody>
      </p:sp>
      <p:sp>
        <p:nvSpPr>
          <p:cNvPr id="8" name="Title 7"/>
          <p:cNvSpPr>
            <a:spLocks noGrp="1"/>
          </p:cNvSpPr>
          <p:nvPr>
            <p:ph type="title"/>
          </p:nvPr>
        </p:nvSpPr>
        <p:spPr>
          <a:xfrm>
            <a:off x="628650" y="1855513"/>
            <a:ext cx="7886700" cy="1325563"/>
          </a:xfrm>
          <a:prstGeom prst="rect">
            <a:avLst/>
          </a:prstGeom>
        </p:spPr>
        <p:txBody>
          <a:bodyPr>
            <a:normAutofit/>
          </a:bodyPr>
          <a:lstStyle>
            <a:lvl1pPr algn="ctr">
              <a:defRPr sz="3600">
                <a:solidFill>
                  <a:schemeClr val="bg1"/>
                </a:solidFill>
              </a:defRPr>
            </a:lvl1pPr>
          </a:lstStyle>
          <a:p>
            <a:r>
              <a:rPr lang="en-US" dirty="0"/>
              <a:t>Click to edit Master title style</a:t>
            </a:r>
          </a:p>
        </p:txBody>
      </p:sp>
      <p:sp>
        <p:nvSpPr>
          <p:cNvPr id="4" name="Rectangle 3"/>
          <p:cNvSpPr/>
          <p:nvPr userDrawn="1"/>
        </p:nvSpPr>
        <p:spPr>
          <a:xfrm>
            <a:off x="0" y="0"/>
            <a:ext cx="9143999" cy="6857999"/>
          </a:xfrm>
          <a:prstGeom prst="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Tree>
    <p:extLst>
      <p:ext uri="{BB962C8B-B14F-4D97-AF65-F5344CB8AC3E}">
        <p14:creationId xmlns:p14="http://schemas.microsoft.com/office/powerpoint/2010/main" val="14775508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and Bulleted Copy">
    <p:bg>
      <p:bgPr>
        <a:solidFill>
          <a:schemeClr val="bg1"/>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 Placeholder 3"/>
          <p:cNvSpPr>
            <a:spLocks noGrp="1"/>
          </p:cNvSpPr>
          <p:nvPr>
            <p:ph type="body" sz="quarter" idx="10"/>
          </p:nvPr>
        </p:nvSpPr>
        <p:spPr>
          <a:xfrm>
            <a:off x="628650" y="1530417"/>
            <a:ext cx="7886700" cy="4543358"/>
          </a:xfrm>
        </p:spPr>
        <p:txBody>
          <a:bodyPr>
            <a:normAutofit/>
          </a:bodyPr>
          <a:lstStyle>
            <a:lvl1pPr marL="285750" indent="-285750">
              <a:lnSpc>
                <a:spcPts val="2000"/>
              </a:lnSpc>
              <a:spcBef>
                <a:spcPts val="0"/>
              </a:spcBef>
              <a:spcAft>
                <a:spcPts val="800"/>
              </a:spcAft>
              <a:buFont typeface="Arial" charset="0"/>
              <a:buChar char="•"/>
              <a:defRPr sz="1600">
                <a:solidFill>
                  <a:srgbClr val="343E48"/>
                </a:solidFill>
              </a:defRPr>
            </a:lvl1pPr>
          </a:lstStyle>
          <a:p>
            <a:pPr lvl="0"/>
            <a:r>
              <a:rPr lang="en-US" dirty="0"/>
              <a:t>Click to edit Master text styles</a:t>
            </a:r>
          </a:p>
        </p:txBody>
      </p:sp>
      <p:sp>
        <p:nvSpPr>
          <p:cNvPr id="8" name="Text Placeholder 12"/>
          <p:cNvSpPr>
            <a:spLocks noGrp="1"/>
          </p:cNvSpPr>
          <p:nvPr>
            <p:ph type="body" sz="quarter" idx="11"/>
          </p:nvPr>
        </p:nvSpPr>
        <p:spPr>
          <a:xfrm>
            <a:off x="452487" y="-5212"/>
            <a:ext cx="8547951" cy="1309036"/>
          </a:xfrm>
        </p:spPr>
        <p:txBody>
          <a:bodyPr anchor="ctr" anchorCtr="0">
            <a:normAutofit/>
          </a:bodyPr>
          <a:lstStyle>
            <a:lvl1pPr marL="0" indent="0">
              <a:buFontTx/>
              <a:buNone/>
              <a:defRPr sz="2800" b="1">
                <a:solidFill>
                  <a:schemeClr val="tx1"/>
                </a:solidFill>
              </a:defRPr>
            </a:lvl1pPr>
          </a:lstStyle>
          <a:p>
            <a:pPr lvl="0"/>
            <a:r>
              <a:rPr lang="en-US" dirty="0"/>
              <a:t>Click to edit Master text styles</a:t>
            </a:r>
          </a:p>
        </p:txBody>
      </p:sp>
      <p:sp>
        <p:nvSpPr>
          <p:cNvPr id="15" name="Slide Number Placeholder 1"/>
          <p:cNvSpPr>
            <a:spLocks noGrp="1"/>
          </p:cNvSpPr>
          <p:nvPr>
            <p:ph type="sldNum" sz="quarter" idx="12"/>
          </p:nvPr>
        </p:nvSpPr>
        <p:spPr>
          <a:xfrm>
            <a:off x="8515351" y="6408816"/>
            <a:ext cx="628650" cy="365125"/>
          </a:xfrm>
        </p:spPr>
        <p:txBody>
          <a:bodyPr lIns="114300"/>
          <a:lstStyle>
            <a:lvl1pPr algn="l">
              <a:defRPr/>
            </a:lvl1pPr>
          </a:lstStyle>
          <a:p>
            <a:fld id="{EDA4E529-422D-E645-A506-D100D4C33620}" type="slidenum">
              <a:rPr lang="en-US" smtClean="0">
                <a:solidFill>
                  <a:srgbClr val="5A5A5D">
                    <a:tint val="75000"/>
                  </a:srgbClr>
                </a:solidFill>
              </a:rPr>
              <a:pPr/>
              <a:t>‹#›</a:t>
            </a:fld>
            <a:endParaRPr lang="en-US" dirty="0">
              <a:solidFill>
                <a:srgbClr val="5A5A5D">
                  <a:tint val="75000"/>
                </a:srgbClr>
              </a:solidFill>
            </a:endParaRPr>
          </a:p>
        </p:txBody>
      </p:sp>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1624" y="6212122"/>
            <a:ext cx="1459822" cy="640484"/>
          </a:xfrm>
          <a:prstGeom prst="rect">
            <a:avLst/>
          </a:prstGeom>
        </p:spPr>
      </p:pic>
    </p:spTree>
    <p:extLst>
      <p:ext uri="{BB962C8B-B14F-4D97-AF65-F5344CB8AC3E}">
        <p14:creationId xmlns:p14="http://schemas.microsoft.com/office/powerpoint/2010/main" val="30402037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450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pPr defTabSz="914400"/>
            <a:endParaRPr lang="en-US" dirty="0">
              <a:solidFill>
                <a:srgbClr val="5A5A5D"/>
              </a:solidFill>
            </a:endParaRPr>
          </a:p>
        </p:txBody>
      </p:sp>
      <p:sp>
        <p:nvSpPr>
          <p:cNvPr id="5" name="Footer Placeholder 4"/>
          <p:cNvSpPr>
            <a:spLocks noGrp="1"/>
          </p:cNvSpPr>
          <p:nvPr>
            <p:ph type="ftr" sz="quarter" idx="11"/>
          </p:nvPr>
        </p:nvSpPr>
        <p:spPr/>
        <p:txBody>
          <a:bodyPr/>
          <a:lstStyle/>
          <a:p>
            <a:r>
              <a:rPr lang="en-US">
                <a:solidFill>
                  <a:srgbClr val="5A5A5D">
                    <a:tint val="75000"/>
                  </a:srgbClr>
                </a:solidFill>
              </a:rPr>
              <a:t>FEDERAL HOME LOAN BANK OF ATLANTA</a:t>
            </a:r>
            <a:endParaRPr lang="en-US" dirty="0">
              <a:solidFill>
                <a:srgbClr val="5A5A5D">
                  <a:tint val="75000"/>
                </a:srgbClr>
              </a:solidFill>
            </a:endParaRPr>
          </a:p>
        </p:txBody>
      </p:sp>
      <p:sp>
        <p:nvSpPr>
          <p:cNvPr id="6" name="Slide Number Placeholder 5"/>
          <p:cNvSpPr>
            <a:spLocks noGrp="1"/>
          </p:cNvSpPr>
          <p:nvPr>
            <p:ph type="sldNum" sz="quarter" idx="12"/>
          </p:nvPr>
        </p:nvSpPr>
        <p:spPr/>
        <p:txBody>
          <a:bodyPr/>
          <a:lstStyle/>
          <a:p>
            <a:fld id="{7FD0E531-3EDE-C749-8AEC-1AE034B4AD6C}" type="slidenum">
              <a:rPr lang="en-US" smtClean="0">
                <a:solidFill>
                  <a:srgbClr val="5A5A5D">
                    <a:tint val="75000"/>
                  </a:srgbClr>
                </a:solidFill>
              </a:rPr>
              <a:pPr/>
              <a:t>‹#›</a:t>
            </a:fld>
            <a:endParaRPr lang="en-US" dirty="0">
              <a:solidFill>
                <a:srgbClr val="5A5A5D">
                  <a:tint val="75000"/>
                </a:srgbClr>
              </a:solidFill>
            </a:endParaRPr>
          </a:p>
        </p:txBody>
      </p:sp>
    </p:spTree>
    <p:extLst>
      <p:ext uri="{BB962C8B-B14F-4D97-AF65-F5344CB8AC3E}">
        <p14:creationId xmlns:p14="http://schemas.microsoft.com/office/powerpoint/2010/main" val="280242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4_Title Only">
    <p:bg>
      <p:bgPr>
        <a:solidFill>
          <a:schemeClr val="bg1"/>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3" name="Text Placeholder 12"/>
          <p:cNvSpPr>
            <a:spLocks noGrp="1"/>
          </p:cNvSpPr>
          <p:nvPr>
            <p:ph type="body" sz="quarter" idx="10"/>
          </p:nvPr>
        </p:nvSpPr>
        <p:spPr>
          <a:xfrm>
            <a:off x="452487" y="-5212"/>
            <a:ext cx="8547951" cy="1309036"/>
          </a:xfrm>
        </p:spPr>
        <p:txBody>
          <a:bodyPr anchor="ctr" anchorCtr="0">
            <a:normAutofit/>
          </a:bodyPr>
          <a:lstStyle>
            <a:lvl1pPr marL="0" indent="0">
              <a:buFontTx/>
              <a:buNone/>
              <a:defRPr sz="2800" b="1">
                <a:solidFill>
                  <a:schemeClr val="tx1"/>
                </a:solidFill>
              </a:defRPr>
            </a:lvl1pPr>
          </a:lstStyle>
          <a:p>
            <a:pPr lvl="0"/>
            <a:r>
              <a:rPr lang="en-US" dirty="0"/>
              <a:t>Click to edit Master text styles</a:t>
            </a:r>
          </a:p>
        </p:txBody>
      </p:sp>
      <p:sp>
        <p:nvSpPr>
          <p:cNvPr id="20" name="Slide Number Placeholder 1"/>
          <p:cNvSpPr>
            <a:spLocks noGrp="1"/>
          </p:cNvSpPr>
          <p:nvPr>
            <p:ph type="sldNum" sz="quarter" idx="11"/>
          </p:nvPr>
        </p:nvSpPr>
        <p:spPr>
          <a:xfrm>
            <a:off x="8515351" y="6408816"/>
            <a:ext cx="628650" cy="365125"/>
          </a:xfrm>
        </p:spPr>
        <p:txBody>
          <a:bodyPr lIns="114300"/>
          <a:lstStyle>
            <a:lvl1pPr algn="l">
              <a:defRPr/>
            </a:lvl1pPr>
          </a:lstStyle>
          <a:p>
            <a:fld id="{EDA4E529-422D-E645-A506-D100D4C33620}" type="slidenum">
              <a:rPr lang="en-US" smtClean="0">
                <a:solidFill>
                  <a:srgbClr val="5A5A5D">
                    <a:tint val="75000"/>
                  </a:srgbClr>
                </a:solidFill>
              </a:rPr>
              <a:pPr/>
              <a:t>‹#›</a:t>
            </a:fld>
            <a:endParaRPr lang="en-US" dirty="0">
              <a:solidFill>
                <a:srgbClr val="5A5A5D">
                  <a:tint val="75000"/>
                </a:srgbClr>
              </a:solidFill>
            </a:endParaRP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1624" y="6212122"/>
            <a:ext cx="1459822" cy="640484"/>
          </a:xfrm>
          <a:prstGeom prst="rect">
            <a:avLst/>
          </a:prstGeom>
        </p:spPr>
      </p:pic>
    </p:spTree>
    <p:extLst>
      <p:ext uri="{BB962C8B-B14F-4D97-AF65-F5344CB8AC3E}">
        <p14:creationId xmlns:p14="http://schemas.microsoft.com/office/powerpoint/2010/main" val="10468728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Title Only">
    <p:bg>
      <p:bgPr>
        <a:solidFill>
          <a:schemeClr val="bg1"/>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3" name="Text Placeholder 12"/>
          <p:cNvSpPr>
            <a:spLocks noGrp="1"/>
          </p:cNvSpPr>
          <p:nvPr>
            <p:ph type="body" sz="quarter" idx="10"/>
          </p:nvPr>
        </p:nvSpPr>
        <p:spPr>
          <a:xfrm>
            <a:off x="452487" y="-5212"/>
            <a:ext cx="8547951" cy="1309036"/>
          </a:xfrm>
        </p:spPr>
        <p:txBody>
          <a:bodyPr anchor="ctr" anchorCtr="0">
            <a:normAutofit/>
          </a:bodyPr>
          <a:lstStyle>
            <a:lvl1pPr marL="0" indent="0">
              <a:buFontTx/>
              <a:buNone/>
              <a:defRPr sz="2800" b="1">
                <a:solidFill>
                  <a:schemeClr val="tx1"/>
                </a:solidFill>
              </a:defRPr>
            </a:lvl1pPr>
          </a:lstStyle>
          <a:p>
            <a:pPr lvl="0"/>
            <a:r>
              <a:rPr lang="en-US" dirty="0"/>
              <a:t>Click to edit Master text styles</a:t>
            </a:r>
          </a:p>
        </p:txBody>
      </p:sp>
      <p:sp>
        <p:nvSpPr>
          <p:cNvPr id="20" name="Slide Number Placeholder 1"/>
          <p:cNvSpPr>
            <a:spLocks noGrp="1"/>
          </p:cNvSpPr>
          <p:nvPr>
            <p:ph type="sldNum" sz="quarter" idx="11"/>
          </p:nvPr>
        </p:nvSpPr>
        <p:spPr>
          <a:xfrm>
            <a:off x="8515351" y="6408816"/>
            <a:ext cx="628650" cy="365125"/>
          </a:xfrm>
        </p:spPr>
        <p:txBody>
          <a:bodyPr lIns="114300"/>
          <a:lstStyle>
            <a:lvl1pPr algn="l">
              <a:defRPr/>
            </a:lvl1pPr>
          </a:lstStyle>
          <a:p>
            <a:fld id="{EDA4E529-422D-E645-A506-D100D4C33620}" type="slidenum">
              <a:rPr lang="en-US" smtClean="0">
                <a:solidFill>
                  <a:srgbClr val="5A5A5D">
                    <a:tint val="75000"/>
                  </a:srgbClr>
                </a:solidFill>
              </a:rPr>
              <a:pPr/>
              <a:t>‹#›</a:t>
            </a:fld>
            <a:endParaRPr lang="en-US" dirty="0">
              <a:solidFill>
                <a:srgbClr val="5A5A5D">
                  <a:tint val="75000"/>
                </a:srgbClr>
              </a:solidFill>
            </a:endParaRP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1624" y="6212122"/>
            <a:ext cx="1459822" cy="640484"/>
          </a:xfrm>
          <a:prstGeom prst="rect">
            <a:avLst/>
          </a:prstGeom>
        </p:spPr>
      </p:pic>
    </p:spTree>
    <p:extLst>
      <p:ext uri="{BB962C8B-B14F-4D97-AF65-F5344CB8AC3E}">
        <p14:creationId xmlns:p14="http://schemas.microsoft.com/office/powerpoint/2010/main" val="26604460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and Copy">
    <p:bg>
      <p:bgPr>
        <a:solidFill>
          <a:schemeClr val="bg1"/>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 Placeholder 3"/>
          <p:cNvSpPr>
            <a:spLocks noGrp="1"/>
          </p:cNvSpPr>
          <p:nvPr>
            <p:ph type="body" sz="quarter" idx="10"/>
          </p:nvPr>
        </p:nvSpPr>
        <p:spPr>
          <a:xfrm>
            <a:off x="628650" y="1530417"/>
            <a:ext cx="7886700" cy="4543358"/>
          </a:xfrm>
        </p:spPr>
        <p:txBody>
          <a:bodyPr>
            <a:normAutofit/>
          </a:bodyPr>
          <a:lstStyle>
            <a:lvl1pPr marL="0" indent="0">
              <a:lnSpc>
                <a:spcPts val="2000"/>
              </a:lnSpc>
              <a:spcBef>
                <a:spcPts val="0"/>
              </a:spcBef>
              <a:spcAft>
                <a:spcPts val="800"/>
              </a:spcAft>
              <a:buFontTx/>
              <a:buNone/>
              <a:defRPr sz="1400"/>
            </a:lvl1pPr>
          </a:lstStyle>
          <a:p>
            <a:pPr lvl="0"/>
            <a:r>
              <a:rPr lang="en-US" dirty="0"/>
              <a:t>Click to edit Master text styles</a:t>
            </a:r>
          </a:p>
        </p:txBody>
      </p:sp>
      <p:sp>
        <p:nvSpPr>
          <p:cNvPr id="8" name="Text Placeholder 12"/>
          <p:cNvSpPr>
            <a:spLocks noGrp="1"/>
          </p:cNvSpPr>
          <p:nvPr>
            <p:ph type="body" sz="quarter" idx="11"/>
          </p:nvPr>
        </p:nvSpPr>
        <p:spPr>
          <a:xfrm>
            <a:off x="452487" y="-5212"/>
            <a:ext cx="8547951" cy="1309036"/>
          </a:xfrm>
        </p:spPr>
        <p:txBody>
          <a:bodyPr anchor="ctr" anchorCtr="0">
            <a:normAutofit/>
          </a:bodyPr>
          <a:lstStyle>
            <a:lvl1pPr marL="0" indent="0">
              <a:buFontTx/>
              <a:buNone/>
              <a:defRPr sz="2800" b="1">
                <a:solidFill>
                  <a:schemeClr val="tx1"/>
                </a:solidFill>
              </a:defRPr>
            </a:lvl1pPr>
          </a:lstStyle>
          <a:p>
            <a:pPr lvl="0"/>
            <a:r>
              <a:rPr lang="en-US" dirty="0"/>
              <a:t>Click to edit Master text styles</a:t>
            </a:r>
          </a:p>
        </p:txBody>
      </p:sp>
      <p:sp>
        <p:nvSpPr>
          <p:cNvPr id="16" name="Slide Number Placeholder 1"/>
          <p:cNvSpPr>
            <a:spLocks noGrp="1"/>
          </p:cNvSpPr>
          <p:nvPr>
            <p:ph type="sldNum" sz="quarter" idx="12"/>
          </p:nvPr>
        </p:nvSpPr>
        <p:spPr>
          <a:xfrm>
            <a:off x="8515351" y="6408816"/>
            <a:ext cx="628650" cy="365125"/>
          </a:xfrm>
        </p:spPr>
        <p:txBody>
          <a:bodyPr lIns="114300"/>
          <a:lstStyle>
            <a:lvl1pPr algn="l">
              <a:defRPr/>
            </a:lvl1pPr>
          </a:lstStyle>
          <a:p>
            <a:fld id="{EDA4E529-422D-E645-A506-D100D4C33620}" type="slidenum">
              <a:rPr lang="en-US" smtClean="0">
                <a:solidFill>
                  <a:srgbClr val="5A5A5D">
                    <a:tint val="75000"/>
                  </a:srgbClr>
                </a:solidFill>
              </a:rPr>
              <a:pPr/>
              <a:t>‹#›</a:t>
            </a:fld>
            <a:endParaRPr lang="en-US" dirty="0">
              <a:solidFill>
                <a:srgbClr val="5A5A5D">
                  <a:tint val="75000"/>
                </a:srgbClr>
              </a:solidFill>
            </a:endParaRPr>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1624" y="6212122"/>
            <a:ext cx="1459822" cy="640484"/>
          </a:xfrm>
          <a:prstGeom prst="rect">
            <a:avLst/>
          </a:prstGeom>
        </p:spPr>
      </p:pic>
    </p:spTree>
    <p:extLst>
      <p:ext uri="{BB962C8B-B14F-4D97-AF65-F5344CB8AC3E}">
        <p14:creationId xmlns:p14="http://schemas.microsoft.com/office/powerpoint/2010/main" val="14000926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Dark - 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1" y="0"/>
            <a:ext cx="9143996" cy="6857997"/>
          </a:xfrm>
          <a:prstGeom prst="rect">
            <a:avLst/>
          </a:prstGeom>
          <a:ln w="12700">
            <a:solidFill>
              <a:schemeClr val="accent6"/>
            </a:solidFill>
          </a:ln>
        </p:spPr>
      </p:pic>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85751" y="5705668"/>
            <a:ext cx="2372498" cy="1099833"/>
          </a:xfrm>
          <a:prstGeom prst="rect">
            <a:avLst/>
          </a:prstGeom>
        </p:spPr>
      </p:pic>
      <p:sp>
        <p:nvSpPr>
          <p:cNvPr id="3" name="Subtitle 2"/>
          <p:cNvSpPr>
            <a:spLocks noGrp="1"/>
          </p:cNvSpPr>
          <p:nvPr>
            <p:ph type="subTitle" idx="1" hasCustomPrompt="1"/>
          </p:nvPr>
        </p:nvSpPr>
        <p:spPr>
          <a:xfrm>
            <a:off x="1143000" y="3413223"/>
            <a:ext cx="6858000" cy="374461"/>
          </a:xfrm>
        </p:spPr>
        <p:txBody>
          <a:bodyPr>
            <a:spAutoFit/>
          </a:bodyPr>
          <a:lstStyle>
            <a:lvl1pPr marL="0" indent="0" algn="ctr">
              <a:lnSpc>
                <a:spcPts val="2200"/>
              </a:lnSpc>
              <a:spcBef>
                <a:spcPts val="0"/>
              </a:spcBef>
              <a:spcAft>
                <a:spcPts val="1100"/>
              </a:spcAft>
              <a:buNone/>
              <a:defRPr sz="1800"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Speaker Name, Title</a:t>
            </a:r>
            <a:endParaRPr lang="en-US" i="1" dirty="0"/>
          </a:p>
        </p:txBody>
      </p:sp>
      <p:sp>
        <p:nvSpPr>
          <p:cNvPr id="8" name="Title 7"/>
          <p:cNvSpPr>
            <a:spLocks noGrp="1"/>
          </p:cNvSpPr>
          <p:nvPr>
            <p:ph type="title"/>
          </p:nvPr>
        </p:nvSpPr>
        <p:spPr>
          <a:xfrm>
            <a:off x="628650" y="1855513"/>
            <a:ext cx="7886700" cy="1325563"/>
          </a:xfrm>
          <a:prstGeom prst="rect">
            <a:avLst/>
          </a:prstGeom>
        </p:spPr>
        <p:txBody>
          <a:bodyPr>
            <a:normAutofit/>
          </a:bodyPr>
          <a:lstStyle>
            <a:lvl1pPr algn="ctr">
              <a:defRPr sz="3600">
                <a:solidFill>
                  <a:schemeClr val="bg1"/>
                </a:solidFill>
              </a:defRPr>
            </a:lvl1pPr>
          </a:lstStyle>
          <a:p>
            <a:r>
              <a:rPr lang="en-US" dirty="0"/>
              <a:t>Click to edit Master title style</a:t>
            </a:r>
          </a:p>
        </p:txBody>
      </p:sp>
      <p:sp>
        <p:nvSpPr>
          <p:cNvPr id="4" name="Rectangle 3"/>
          <p:cNvSpPr/>
          <p:nvPr userDrawn="1"/>
        </p:nvSpPr>
        <p:spPr>
          <a:xfrm>
            <a:off x="0" y="0"/>
            <a:ext cx="9143999" cy="6857999"/>
          </a:xfrm>
          <a:prstGeom prst="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Tree>
    <p:extLst>
      <p:ext uri="{BB962C8B-B14F-4D97-AF65-F5344CB8AC3E}">
        <p14:creationId xmlns:p14="http://schemas.microsoft.com/office/powerpoint/2010/main" val="39838236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Dark - 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1" y="0"/>
            <a:ext cx="9143996" cy="6857997"/>
          </a:xfrm>
          <a:prstGeom prst="rect">
            <a:avLst/>
          </a:prstGeom>
          <a:ln w="12700">
            <a:solidFill>
              <a:schemeClr val="accent6"/>
            </a:solidFill>
          </a:ln>
        </p:spPr>
      </p:pic>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85751" y="5705668"/>
            <a:ext cx="2372498" cy="1099833"/>
          </a:xfrm>
          <a:prstGeom prst="rect">
            <a:avLst/>
          </a:prstGeom>
        </p:spPr>
      </p:pic>
      <p:sp>
        <p:nvSpPr>
          <p:cNvPr id="3" name="Subtitle 2"/>
          <p:cNvSpPr>
            <a:spLocks noGrp="1"/>
          </p:cNvSpPr>
          <p:nvPr>
            <p:ph type="subTitle" idx="1" hasCustomPrompt="1"/>
          </p:nvPr>
        </p:nvSpPr>
        <p:spPr>
          <a:xfrm>
            <a:off x="1143000" y="3413223"/>
            <a:ext cx="6858000" cy="374461"/>
          </a:xfrm>
        </p:spPr>
        <p:txBody>
          <a:bodyPr>
            <a:spAutoFit/>
          </a:bodyPr>
          <a:lstStyle>
            <a:lvl1pPr marL="0" indent="0" algn="ctr">
              <a:lnSpc>
                <a:spcPts val="2200"/>
              </a:lnSpc>
              <a:spcBef>
                <a:spcPts val="0"/>
              </a:spcBef>
              <a:spcAft>
                <a:spcPts val="1100"/>
              </a:spcAft>
              <a:buNone/>
              <a:defRPr sz="1800"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Speaker Name, Title</a:t>
            </a:r>
            <a:endParaRPr lang="en-US" i="1" dirty="0"/>
          </a:p>
        </p:txBody>
      </p:sp>
      <p:sp>
        <p:nvSpPr>
          <p:cNvPr id="8" name="Title 7"/>
          <p:cNvSpPr>
            <a:spLocks noGrp="1"/>
          </p:cNvSpPr>
          <p:nvPr>
            <p:ph type="title"/>
          </p:nvPr>
        </p:nvSpPr>
        <p:spPr>
          <a:xfrm>
            <a:off x="628650" y="1855513"/>
            <a:ext cx="7886700" cy="1325563"/>
          </a:xfrm>
          <a:prstGeom prst="rect">
            <a:avLst/>
          </a:prstGeom>
        </p:spPr>
        <p:txBody>
          <a:bodyPr>
            <a:normAutofit/>
          </a:bodyPr>
          <a:lstStyle>
            <a:lvl1pPr algn="ctr">
              <a:defRPr sz="3600">
                <a:solidFill>
                  <a:schemeClr val="bg1"/>
                </a:solidFill>
              </a:defRPr>
            </a:lvl1pPr>
          </a:lstStyle>
          <a:p>
            <a:r>
              <a:rPr lang="en-US" dirty="0"/>
              <a:t>Click to edit Master title style</a:t>
            </a:r>
          </a:p>
        </p:txBody>
      </p:sp>
      <p:sp>
        <p:nvSpPr>
          <p:cNvPr id="4" name="Rectangle 3"/>
          <p:cNvSpPr/>
          <p:nvPr userDrawn="1"/>
        </p:nvSpPr>
        <p:spPr>
          <a:xfrm>
            <a:off x="0" y="0"/>
            <a:ext cx="9143999" cy="6857999"/>
          </a:xfrm>
          <a:prstGeom prst="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Tree>
    <p:extLst>
      <p:ext uri="{BB962C8B-B14F-4D97-AF65-F5344CB8AC3E}">
        <p14:creationId xmlns:p14="http://schemas.microsoft.com/office/powerpoint/2010/main" val="15010405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600"/>
            </a:lvl1pPr>
          </a:lstStyle>
          <a:p>
            <a:r>
              <a:rPr lang="en-US"/>
              <a:t>Click to edit Master title style</a:t>
            </a:r>
            <a:endParaRPr lang="en-US" dirty="0"/>
          </a:p>
        </p:txBody>
      </p:sp>
      <p:sp>
        <p:nvSpPr>
          <p:cNvPr id="3" name="Content Placeholder 2"/>
          <p:cNvSpPr>
            <a:spLocks noGrp="1"/>
          </p:cNvSpPr>
          <p:nvPr>
            <p:ph sz="half" idx="1"/>
          </p:nvPr>
        </p:nvSpPr>
        <p:spPr>
          <a:xfrm>
            <a:off x="426058" y="1087764"/>
            <a:ext cx="4038600" cy="4525963"/>
          </a:xfrm>
        </p:spPr>
        <p:txBody>
          <a:bodyPr/>
          <a:lstStyle>
            <a:lvl1pPr>
              <a:defRPr sz="22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4617058" y="1087764"/>
            <a:ext cx="4038600" cy="4525963"/>
          </a:xfrm>
        </p:spPr>
        <p:txBody>
          <a:bodyPr/>
          <a:lstStyle>
            <a:lvl1pPr>
              <a:defRPr sz="22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pic>
        <p:nvPicPr>
          <p:cNvPr id="8" name="Picture 2" descr="D:\Users\fhlbds4\Desktop\2014 PowerPoint Design Folder\ppt-bottom.jpg"/>
          <p:cNvPicPr>
            <a:picLocks noChangeAspect="1" noChangeArrowheads="1"/>
          </p:cNvPicPr>
          <p:nvPr/>
        </p:nvPicPr>
        <p:blipFill>
          <a:blip r:embed="rId2"/>
          <a:srcRect/>
          <a:stretch>
            <a:fillRect/>
          </a:stretch>
        </p:blipFill>
        <p:spPr bwMode="auto">
          <a:xfrm>
            <a:off x="0" y="5891212"/>
            <a:ext cx="9144000" cy="938213"/>
          </a:xfrm>
          <a:prstGeom prst="rect">
            <a:avLst/>
          </a:prstGeom>
          <a:noFill/>
        </p:spPr>
      </p:pic>
      <p:pic>
        <p:nvPicPr>
          <p:cNvPr id="9" name="Picture 8" descr="FHLB_Atlanta_LOGO_blue_RGB.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3399" y="6170518"/>
            <a:ext cx="1039091" cy="531091"/>
          </a:xfrm>
          <a:prstGeom prst="rect">
            <a:avLst/>
          </a:prstGeom>
        </p:spPr>
      </p:pic>
      <p:pic>
        <p:nvPicPr>
          <p:cNvPr id="11" name="Picture 10" descr="FHLB_Atlanta_LOGO_blue_RGB.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13399" y="6170518"/>
            <a:ext cx="1039091" cy="531091"/>
          </a:xfrm>
          <a:prstGeom prst="rect">
            <a:avLst/>
          </a:prstGeom>
        </p:spPr>
      </p:pic>
      <p:sp>
        <p:nvSpPr>
          <p:cNvPr id="7" name="Slide Number Placeholder 5"/>
          <p:cNvSpPr>
            <a:spLocks noGrp="1"/>
          </p:cNvSpPr>
          <p:nvPr>
            <p:ph type="sldNum" sz="quarter" idx="4"/>
          </p:nvPr>
        </p:nvSpPr>
        <p:spPr>
          <a:xfrm>
            <a:off x="8352490" y="6464300"/>
            <a:ext cx="586027" cy="365125"/>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fld id="{8D1858C3-6DB3-4AB3-9741-2EABD1E0F7E5}" type="slidenum">
              <a:rPr lang="en-US" smtClean="0"/>
              <a:pPr/>
              <a:t>‹#›</a:t>
            </a:fld>
            <a:endParaRPr lang="en-US" dirty="0"/>
          </a:p>
        </p:txBody>
      </p:sp>
    </p:spTree>
    <p:extLst>
      <p:ext uri="{BB962C8B-B14F-4D97-AF65-F5344CB8AC3E}">
        <p14:creationId xmlns:p14="http://schemas.microsoft.com/office/powerpoint/2010/main" val="4507048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Dark - 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1" y="0"/>
            <a:ext cx="9143996" cy="6857997"/>
          </a:xfrm>
          <a:prstGeom prst="rect">
            <a:avLst/>
          </a:prstGeom>
          <a:ln w="12700">
            <a:solidFill>
              <a:schemeClr val="accent6"/>
            </a:solidFill>
          </a:ln>
        </p:spPr>
      </p:pic>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85751" y="5705668"/>
            <a:ext cx="2372498" cy="1099833"/>
          </a:xfrm>
          <a:prstGeom prst="rect">
            <a:avLst/>
          </a:prstGeom>
        </p:spPr>
      </p:pic>
      <p:sp>
        <p:nvSpPr>
          <p:cNvPr id="3" name="Subtitle 2"/>
          <p:cNvSpPr>
            <a:spLocks noGrp="1"/>
          </p:cNvSpPr>
          <p:nvPr>
            <p:ph type="subTitle" idx="1" hasCustomPrompt="1"/>
          </p:nvPr>
        </p:nvSpPr>
        <p:spPr>
          <a:xfrm>
            <a:off x="1143000" y="3413223"/>
            <a:ext cx="6858000" cy="374461"/>
          </a:xfrm>
        </p:spPr>
        <p:txBody>
          <a:bodyPr>
            <a:spAutoFit/>
          </a:bodyPr>
          <a:lstStyle>
            <a:lvl1pPr marL="0" indent="0" algn="ctr">
              <a:lnSpc>
                <a:spcPts val="2200"/>
              </a:lnSpc>
              <a:spcBef>
                <a:spcPts val="0"/>
              </a:spcBef>
              <a:spcAft>
                <a:spcPts val="1100"/>
              </a:spcAft>
              <a:buNone/>
              <a:defRPr sz="1800"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Speaker Name, Title</a:t>
            </a:r>
            <a:endParaRPr lang="en-US" i="1" dirty="0"/>
          </a:p>
        </p:txBody>
      </p:sp>
      <p:sp>
        <p:nvSpPr>
          <p:cNvPr id="8" name="Title 7"/>
          <p:cNvSpPr>
            <a:spLocks noGrp="1"/>
          </p:cNvSpPr>
          <p:nvPr>
            <p:ph type="title"/>
          </p:nvPr>
        </p:nvSpPr>
        <p:spPr>
          <a:xfrm>
            <a:off x="628650" y="1855513"/>
            <a:ext cx="7886700" cy="1325563"/>
          </a:xfrm>
          <a:prstGeom prst="rect">
            <a:avLst/>
          </a:prstGeom>
        </p:spPr>
        <p:txBody>
          <a:bodyPr>
            <a:normAutofit/>
          </a:bodyPr>
          <a:lstStyle>
            <a:lvl1pPr algn="ctr">
              <a:defRPr sz="3600">
                <a:solidFill>
                  <a:schemeClr val="bg1"/>
                </a:solidFill>
              </a:defRPr>
            </a:lvl1pPr>
          </a:lstStyle>
          <a:p>
            <a:r>
              <a:rPr lang="en-US" dirty="0"/>
              <a:t>Click to edit Master title style</a:t>
            </a:r>
          </a:p>
        </p:txBody>
      </p:sp>
      <p:sp>
        <p:nvSpPr>
          <p:cNvPr id="4" name="Rectangle 3"/>
          <p:cNvSpPr/>
          <p:nvPr userDrawn="1"/>
        </p:nvSpPr>
        <p:spPr>
          <a:xfrm>
            <a:off x="0" y="0"/>
            <a:ext cx="9143999" cy="6857999"/>
          </a:xfrm>
          <a:prstGeom prst="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Tree>
    <p:extLst>
      <p:ext uri="{BB962C8B-B14F-4D97-AF65-F5344CB8AC3E}">
        <p14:creationId xmlns:p14="http://schemas.microsoft.com/office/powerpoint/2010/main" val="12109640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 Option 2">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6" cy="6857997"/>
          </a:xfrm>
          <a:prstGeom prst="rect">
            <a:avLst/>
          </a:prstGeom>
          <a:ln w="12700">
            <a:noFill/>
          </a:ln>
        </p:spPr>
      </p:pic>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85751" y="5705668"/>
            <a:ext cx="2372498" cy="1099833"/>
          </a:xfrm>
          <a:prstGeom prst="rect">
            <a:avLst/>
          </a:prstGeom>
        </p:spPr>
      </p:pic>
      <p:sp>
        <p:nvSpPr>
          <p:cNvPr id="3" name="Subtitle 2"/>
          <p:cNvSpPr>
            <a:spLocks noGrp="1"/>
          </p:cNvSpPr>
          <p:nvPr>
            <p:ph type="subTitle" idx="1" hasCustomPrompt="1"/>
          </p:nvPr>
        </p:nvSpPr>
        <p:spPr>
          <a:xfrm>
            <a:off x="1143000" y="3413223"/>
            <a:ext cx="6858000" cy="374461"/>
          </a:xfrm>
        </p:spPr>
        <p:txBody>
          <a:bodyPr>
            <a:spAutoFit/>
          </a:bodyPr>
          <a:lstStyle>
            <a:lvl1pPr marL="0" indent="0" algn="ctr">
              <a:lnSpc>
                <a:spcPts val="2200"/>
              </a:lnSpc>
              <a:spcBef>
                <a:spcPts val="0"/>
              </a:spcBef>
              <a:spcAft>
                <a:spcPts val="1100"/>
              </a:spcAft>
              <a:buNone/>
              <a:defRPr sz="1800"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Speaker Name, Title</a:t>
            </a:r>
            <a:endParaRPr lang="en-US" i="1" dirty="0"/>
          </a:p>
        </p:txBody>
      </p:sp>
      <p:sp>
        <p:nvSpPr>
          <p:cNvPr id="8" name="Title 7"/>
          <p:cNvSpPr>
            <a:spLocks noGrp="1"/>
          </p:cNvSpPr>
          <p:nvPr>
            <p:ph type="title"/>
          </p:nvPr>
        </p:nvSpPr>
        <p:spPr>
          <a:xfrm>
            <a:off x="628650" y="1855513"/>
            <a:ext cx="7886700" cy="1325563"/>
          </a:xfrm>
          <a:prstGeom prst="rect">
            <a:avLst/>
          </a:prstGeom>
        </p:spPr>
        <p:txBody>
          <a:bodyPr>
            <a:normAutofit/>
          </a:bodyPr>
          <a:lstStyle>
            <a:lvl1pPr algn="ctr">
              <a:defRPr sz="36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94640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600"/>
            </a:lvl1pPr>
          </a:lstStyle>
          <a:p>
            <a:r>
              <a:rPr lang="en-US"/>
              <a:t>Click to edit Master title style</a:t>
            </a:r>
            <a:endParaRPr lang="en-US" dirty="0"/>
          </a:p>
        </p:txBody>
      </p:sp>
      <p:pic>
        <p:nvPicPr>
          <p:cNvPr id="6" name="Picture 2" descr="D:\Users\fhlbds4\Desktop\2014 PowerPoint Design Folder\ppt-bottom.jpg"/>
          <p:cNvPicPr>
            <a:picLocks noChangeAspect="1" noChangeArrowheads="1"/>
          </p:cNvPicPr>
          <p:nvPr userDrawn="1"/>
        </p:nvPicPr>
        <p:blipFill>
          <a:blip r:embed="rId2"/>
          <a:srcRect/>
          <a:stretch>
            <a:fillRect/>
          </a:stretch>
        </p:blipFill>
        <p:spPr bwMode="auto">
          <a:xfrm>
            <a:off x="0" y="5891212"/>
            <a:ext cx="9144000" cy="938213"/>
          </a:xfrm>
          <a:prstGeom prst="rect">
            <a:avLst/>
          </a:prstGeom>
          <a:noFill/>
        </p:spPr>
      </p:pic>
      <p:pic>
        <p:nvPicPr>
          <p:cNvPr id="8" name="Picture 7" descr="FHLB_Atlanta_LOGO_blue_RGB.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3399" y="6170518"/>
            <a:ext cx="1039091" cy="531091"/>
          </a:xfrm>
          <a:prstGeom prst="rect">
            <a:avLst/>
          </a:prstGeom>
        </p:spPr>
      </p:pic>
      <p:pic>
        <p:nvPicPr>
          <p:cNvPr id="9" name="Picture 8" descr="FHLB_Atlanta_LOGO_blue_RGB.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13399" y="6170518"/>
            <a:ext cx="1039091" cy="531091"/>
          </a:xfrm>
          <a:prstGeom prst="rect">
            <a:avLst/>
          </a:prstGeom>
        </p:spPr>
      </p:pic>
      <p:sp>
        <p:nvSpPr>
          <p:cNvPr id="5" name="Slide Number Placeholder 5"/>
          <p:cNvSpPr>
            <a:spLocks noGrp="1"/>
          </p:cNvSpPr>
          <p:nvPr>
            <p:ph type="sldNum" sz="quarter" idx="4"/>
          </p:nvPr>
        </p:nvSpPr>
        <p:spPr>
          <a:xfrm>
            <a:off x="8352490" y="6464300"/>
            <a:ext cx="586027" cy="365125"/>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fld id="{8D1858C3-6DB3-4AB3-9741-2EABD1E0F7E5}" type="slidenum">
              <a:rPr lang="en-US" smtClean="0"/>
              <a:pPr/>
              <a:t>‹#›</a:t>
            </a:fld>
            <a:endParaRPr lang="en-US" dirty="0"/>
          </a:p>
        </p:txBody>
      </p:sp>
    </p:spTree>
    <p:extLst>
      <p:ext uri="{BB962C8B-B14F-4D97-AF65-F5344CB8AC3E}">
        <p14:creationId xmlns:p14="http://schemas.microsoft.com/office/powerpoint/2010/main" val="36229563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pic>
        <p:nvPicPr>
          <p:cNvPr id="2050" name="Picture 2" descr="D:\Users\fhlbds4\Desktop\ppt-blue.jpg"/>
          <p:cNvPicPr>
            <a:picLocks noChangeAspect="1" noChangeArrowheads="1"/>
          </p:cNvPicPr>
          <p:nvPr/>
        </p:nvPicPr>
        <p:blipFill>
          <a:blip r:embed="rId2"/>
          <a:srcRect/>
          <a:stretch>
            <a:fillRect/>
          </a:stretch>
        </p:blipFill>
        <p:spPr bwMode="auto">
          <a:xfrm>
            <a:off x="-1" y="0"/>
            <a:ext cx="9144001" cy="6858001"/>
          </a:xfrm>
          <a:prstGeom prst="rect">
            <a:avLst/>
          </a:prstGeom>
          <a:noFill/>
        </p:spPr>
      </p:pic>
      <p:sp>
        <p:nvSpPr>
          <p:cNvPr id="7" name="Title 1"/>
          <p:cNvSpPr>
            <a:spLocks noGrp="1"/>
          </p:cNvSpPr>
          <p:nvPr>
            <p:ph type="title"/>
          </p:nvPr>
        </p:nvSpPr>
        <p:spPr>
          <a:xfrm>
            <a:off x="423180" y="176696"/>
            <a:ext cx="8229600" cy="773043"/>
          </a:xfrm>
        </p:spPr>
        <p:txBody>
          <a:bodyPr/>
          <a:lstStyle>
            <a:lvl1pPr>
              <a:defRPr>
                <a:solidFill>
                  <a:schemeClr val="bg1"/>
                </a:solidFill>
              </a:defRPr>
            </a:lvl1pPr>
          </a:lstStyle>
          <a:p>
            <a:r>
              <a:rPr lang="en-US"/>
              <a:t>Click to edit Master title style</a:t>
            </a:r>
            <a:endParaRPr lang="en-US" dirty="0"/>
          </a:p>
        </p:txBody>
      </p:sp>
      <p:pic>
        <p:nvPicPr>
          <p:cNvPr id="8" name="Picture 7" descr="FHLB_Atlanta_LOGO_white.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6296" y="6007785"/>
            <a:ext cx="1219825" cy="623466"/>
          </a:xfrm>
          <a:prstGeom prst="rect">
            <a:avLst/>
          </a:prstGeom>
        </p:spPr>
      </p:pic>
      <p:pic>
        <p:nvPicPr>
          <p:cNvPr id="6" name="Picture 5" descr="FHLB_Atlanta_LOGO_white.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36296" y="6007785"/>
            <a:ext cx="1219825" cy="623466"/>
          </a:xfrm>
          <a:prstGeom prst="rect">
            <a:avLst/>
          </a:prstGeom>
        </p:spPr>
      </p:pic>
    </p:spTree>
    <p:extLst>
      <p:ext uri="{BB962C8B-B14F-4D97-AF65-F5344CB8AC3E}">
        <p14:creationId xmlns:p14="http://schemas.microsoft.com/office/powerpoint/2010/main" val="8157601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pic>
        <p:nvPicPr>
          <p:cNvPr id="3074" name="Picture 2" descr="D:\Users\fhlbds4\Desktop\ppt-gray.jpg"/>
          <p:cNvPicPr>
            <a:picLocks noChangeAspect="1" noChangeArrowheads="1"/>
          </p:cNvPicPr>
          <p:nvPr/>
        </p:nvPicPr>
        <p:blipFill>
          <a:blip r:embed="rId2"/>
          <a:srcRect/>
          <a:stretch>
            <a:fillRect/>
          </a:stretch>
        </p:blipFill>
        <p:spPr bwMode="auto">
          <a:xfrm>
            <a:off x="-1" y="0"/>
            <a:ext cx="9144001" cy="6858000"/>
          </a:xfrm>
          <a:prstGeom prst="rect">
            <a:avLst/>
          </a:prstGeom>
          <a:noFill/>
        </p:spPr>
      </p:pic>
      <p:sp>
        <p:nvSpPr>
          <p:cNvPr id="6" name="Title 1"/>
          <p:cNvSpPr>
            <a:spLocks noGrp="1"/>
          </p:cNvSpPr>
          <p:nvPr>
            <p:ph type="title"/>
          </p:nvPr>
        </p:nvSpPr>
        <p:spPr>
          <a:xfrm>
            <a:off x="423180" y="176696"/>
            <a:ext cx="8229600" cy="773043"/>
          </a:xfrm>
        </p:spPr>
        <p:txBody>
          <a:bodyPr/>
          <a:lstStyle>
            <a:lvl1pPr>
              <a:defRPr>
                <a:solidFill>
                  <a:srgbClr val="FFFFFF"/>
                </a:solidFill>
              </a:defRPr>
            </a:lvl1pPr>
          </a:lstStyle>
          <a:p>
            <a:r>
              <a:rPr lang="en-US"/>
              <a:t>Click to edit Master title style</a:t>
            </a:r>
            <a:endParaRPr lang="en-US" dirty="0"/>
          </a:p>
        </p:txBody>
      </p:sp>
      <p:pic>
        <p:nvPicPr>
          <p:cNvPr id="7" name="Picture 6" descr="FHLB_Atlanta_LOGO_white.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6296" y="6037602"/>
            <a:ext cx="1219825" cy="623466"/>
          </a:xfrm>
          <a:prstGeom prst="rect">
            <a:avLst/>
          </a:prstGeom>
        </p:spPr>
      </p:pic>
      <p:pic>
        <p:nvPicPr>
          <p:cNvPr id="8" name="Picture 7" descr="FHLB_Atlanta_LOGO_white.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36296" y="6018146"/>
            <a:ext cx="1219825" cy="623466"/>
          </a:xfrm>
          <a:prstGeom prst="rect">
            <a:avLst/>
          </a:prstGeom>
        </p:spPr>
      </p:pic>
    </p:spTree>
    <p:extLst>
      <p:ext uri="{BB962C8B-B14F-4D97-AF65-F5344CB8AC3E}">
        <p14:creationId xmlns:p14="http://schemas.microsoft.com/office/powerpoint/2010/main" val="4243127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Cover One">
    <p:spTree>
      <p:nvGrpSpPr>
        <p:cNvPr id="1" name=""/>
        <p:cNvGrpSpPr/>
        <p:nvPr/>
      </p:nvGrpSpPr>
      <p:grpSpPr>
        <a:xfrm>
          <a:off x="0" y="0"/>
          <a:ext cx="0" cy="0"/>
          <a:chOff x="0" y="0"/>
          <a:chExt cx="0" cy="0"/>
        </a:xfrm>
      </p:grpSpPr>
      <p:pic>
        <p:nvPicPr>
          <p:cNvPr id="5" name="Picture 4" descr="AdobeStock_48165831.jpeg"/>
          <p:cNvPicPr>
            <a:picLocks noChangeAspect="1"/>
          </p:cNvPicPr>
          <p:nvPr/>
        </p:nvPicPr>
        <p:blipFill rotWithShape="1">
          <a:blip r:embed="rId2">
            <a:extLst>
              <a:ext uri="{28A0092B-C50C-407E-A947-70E740481C1C}">
                <a14:useLocalDpi xmlns:a14="http://schemas.microsoft.com/office/drawing/2010/main" val="0"/>
              </a:ext>
            </a:extLst>
          </a:blip>
          <a:srcRect l="2479" t="6919" r="14890" b="1542"/>
          <a:stretch/>
        </p:blipFill>
        <p:spPr>
          <a:xfrm>
            <a:off x="0" y="0"/>
            <a:ext cx="9142413" cy="6858000"/>
          </a:xfrm>
          <a:prstGeom prst="rect">
            <a:avLst/>
          </a:prstGeom>
        </p:spPr>
      </p:pic>
      <p:sp>
        <p:nvSpPr>
          <p:cNvPr id="6" name="Rectangle 5"/>
          <p:cNvSpPr/>
          <p:nvPr/>
        </p:nvSpPr>
        <p:spPr>
          <a:xfrm>
            <a:off x="0" y="0"/>
            <a:ext cx="9142413" cy="6858000"/>
          </a:xfrm>
          <a:prstGeom prst="rect">
            <a:avLst/>
          </a:prstGeom>
          <a:solidFill>
            <a:srgbClr val="1D4364">
              <a:alpha val="1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prstClr val="white"/>
              </a:solidFill>
            </a:endParaRPr>
          </a:p>
        </p:txBody>
      </p:sp>
      <p:sp>
        <p:nvSpPr>
          <p:cNvPr id="7" name="Rectangle 6"/>
          <p:cNvSpPr/>
          <p:nvPr/>
        </p:nvSpPr>
        <p:spPr>
          <a:xfrm>
            <a:off x="1" y="0"/>
            <a:ext cx="4572000" cy="6858000"/>
          </a:xfrm>
          <a:prstGeom prst="rect">
            <a:avLst/>
          </a:prstGeom>
          <a:solidFill>
            <a:srgbClr val="1D4364">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prstClr val="white"/>
              </a:solidFill>
            </a:endParaRPr>
          </a:p>
        </p:txBody>
      </p:sp>
      <p:cxnSp>
        <p:nvCxnSpPr>
          <p:cNvPr id="13" name="Straight Connector 12"/>
          <p:cNvCxnSpPr/>
          <p:nvPr/>
        </p:nvCxnSpPr>
        <p:spPr>
          <a:xfrm>
            <a:off x="361951" y="3691254"/>
            <a:ext cx="3848100"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361951" y="2922954"/>
            <a:ext cx="3848100"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7" name="Picture 16" descr="FHLBankATL_Logo_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4409" y="386506"/>
            <a:ext cx="1443184" cy="715820"/>
          </a:xfrm>
          <a:prstGeom prst="rect">
            <a:avLst/>
          </a:prstGeom>
        </p:spPr>
      </p:pic>
      <p:sp>
        <p:nvSpPr>
          <p:cNvPr id="18" name="TextBox 17"/>
          <p:cNvSpPr txBox="1"/>
          <p:nvPr/>
        </p:nvSpPr>
        <p:spPr>
          <a:xfrm>
            <a:off x="1" y="6303089"/>
            <a:ext cx="4572000" cy="246221"/>
          </a:xfrm>
          <a:prstGeom prst="rect">
            <a:avLst/>
          </a:prstGeom>
          <a:noFill/>
        </p:spPr>
        <p:txBody>
          <a:bodyPr wrap="square" rtlCol="0">
            <a:spAutoFit/>
          </a:bodyPr>
          <a:lstStyle/>
          <a:p>
            <a:pPr algn="ctr" defTabSz="914400"/>
            <a:r>
              <a:rPr lang="en-US" sz="1000" dirty="0">
                <a:solidFill>
                  <a:srgbClr val="FFFFFF"/>
                </a:solidFill>
              </a:rPr>
              <a:t>FOR THOSE PERMISSIONED</a:t>
            </a:r>
          </a:p>
        </p:txBody>
      </p:sp>
      <p:pic>
        <p:nvPicPr>
          <p:cNvPr id="14" name="Picture 13" descr="AdobeStock_48165831.jpeg"/>
          <p:cNvPicPr>
            <a:picLocks noChangeAspect="1"/>
          </p:cNvPicPr>
          <p:nvPr/>
        </p:nvPicPr>
        <p:blipFill rotWithShape="1">
          <a:blip r:embed="rId2">
            <a:extLst>
              <a:ext uri="{28A0092B-C50C-407E-A947-70E740481C1C}">
                <a14:useLocalDpi xmlns:a14="http://schemas.microsoft.com/office/drawing/2010/main" val="0"/>
              </a:ext>
            </a:extLst>
          </a:blip>
          <a:srcRect l="2479" t="6919" r="14890" b="1542"/>
          <a:stretch/>
        </p:blipFill>
        <p:spPr>
          <a:xfrm>
            <a:off x="-1588" y="0"/>
            <a:ext cx="9142413" cy="6858000"/>
          </a:xfrm>
          <a:prstGeom prst="rect">
            <a:avLst/>
          </a:prstGeom>
        </p:spPr>
      </p:pic>
      <p:sp>
        <p:nvSpPr>
          <p:cNvPr id="15" name="Rectangle 14"/>
          <p:cNvSpPr/>
          <p:nvPr/>
        </p:nvSpPr>
        <p:spPr>
          <a:xfrm>
            <a:off x="-794" y="0"/>
            <a:ext cx="9142413" cy="6858000"/>
          </a:xfrm>
          <a:prstGeom prst="rect">
            <a:avLst/>
          </a:prstGeom>
          <a:solidFill>
            <a:srgbClr val="1D4364">
              <a:alpha val="1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prstClr val="white"/>
              </a:solidFill>
            </a:endParaRPr>
          </a:p>
        </p:txBody>
      </p:sp>
      <p:sp>
        <p:nvSpPr>
          <p:cNvPr id="19" name="Rectangle 18"/>
          <p:cNvSpPr/>
          <p:nvPr/>
        </p:nvSpPr>
        <p:spPr>
          <a:xfrm>
            <a:off x="1" y="0"/>
            <a:ext cx="4572000" cy="6858000"/>
          </a:xfrm>
          <a:prstGeom prst="rect">
            <a:avLst/>
          </a:prstGeom>
          <a:solidFill>
            <a:srgbClr val="1D4364">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prstClr val="white"/>
              </a:solidFill>
            </a:endParaRPr>
          </a:p>
        </p:txBody>
      </p:sp>
      <p:cxnSp>
        <p:nvCxnSpPr>
          <p:cNvPr id="21" name="Straight Connector 20"/>
          <p:cNvCxnSpPr/>
          <p:nvPr/>
        </p:nvCxnSpPr>
        <p:spPr>
          <a:xfrm>
            <a:off x="361951" y="3691254"/>
            <a:ext cx="3848100"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361951" y="2922954"/>
            <a:ext cx="3848100"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23" name="Picture 22" descr="FHLBankATL_Logo_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4409" y="386506"/>
            <a:ext cx="1443184" cy="715820"/>
          </a:xfrm>
          <a:prstGeom prst="rect">
            <a:avLst/>
          </a:prstGeom>
        </p:spPr>
      </p:pic>
      <p:sp>
        <p:nvSpPr>
          <p:cNvPr id="2" name="Title 1"/>
          <p:cNvSpPr>
            <a:spLocks noGrp="1"/>
          </p:cNvSpPr>
          <p:nvPr>
            <p:ph type="title" hasCustomPrompt="1"/>
          </p:nvPr>
        </p:nvSpPr>
        <p:spPr>
          <a:xfrm>
            <a:off x="361951" y="2349185"/>
            <a:ext cx="3848101" cy="553534"/>
          </a:xfrm>
          <a:prstGeom prst="rect">
            <a:avLst/>
          </a:prstGeom>
        </p:spPr>
        <p:txBody>
          <a:bodyPr>
            <a:normAutofit/>
          </a:bodyPr>
          <a:lstStyle>
            <a:lvl1pPr algn="ctr">
              <a:defRPr sz="2000" b="0"/>
            </a:lvl1pPr>
          </a:lstStyle>
          <a:p>
            <a:r>
              <a:rPr lang="en-US" dirty="0"/>
              <a:t>Click To Edit Master Title Style</a:t>
            </a:r>
          </a:p>
        </p:txBody>
      </p:sp>
      <p:sp>
        <p:nvSpPr>
          <p:cNvPr id="11" name="Text Placeholder 10"/>
          <p:cNvSpPr>
            <a:spLocks noGrp="1"/>
          </p:cNvSpPr>
          <p:nvPr>
            <p:ph type="body" sz="quarter" idx="12"/>
          </p:nvPr>
        </p:nvSpPr>
        <p:spPr>
          <a:xfrm>
            <a:off x="361950" y="3842366"/>
            <a:ext cx="3848100" cy="291782"/>
          </a:xfrm>
        </p:spPr>
        <p:txBody>
          <a:bodyPr>
            <a:normAutofit/>
          </a:bodyPr>
          <a:lstStyle>
            <a:lvl1pPr marL="0" indent="0" algn="ctr">
              <a:buNone/>
              <a:defRPr sz="1200">
                <a:solidFill>
                  <a:schemeClr val="bg1"/>
                </a:solidFill>
              </a:defRPr>
            </a:lvl1pPr>
          </a:lstStyle>
          <a:p>
            <a:pPr lvl="0"/>
            <a:r>
              <a:rPr lang="en-US"/>
              <a:t>Click to edit Master text styles</a:t>
            </a:r>
          </a:p>
        </p:txBody>
      </p:sp>
      <p:sp>
        <p:nvSpPr>
          <p:cNvPr id="26" name="Content Placeholder 25"/>
          <p:cNvSpPr>
            <a:spLocks noGrp="1"/>
          </p:cNvSpPr>
          <p:nvPr>
            <p:ph sz="quarter" idx="13"/>
          </p:nvPr>
        </p:nvSpPr>
        <p:spPr>
          <a:xfrm>
            <a:off x="0" y="6257130"/>
            <a:ext cx="4570413" cy="338137"/>
          </a:xfrm>
        </p:spPr>
        <p:txBody>
          <a:bodyPr>
            <a:noAutofit/>
          </a:bodyPr>
          <a:lstStyle>
            <a:lvl1pPr marL="0" indent="0" algn="ctr">
              <a:buNone/>
              <a:defRPr sz="1050">
                <a:solidFill>
                  <a:schemeClr val="bg1"/>
                </a:solidFill>
              </a:defRPr>
            </a:lvl1pPr>
          </a:lstStyle>
          <a:p>
            <a:pPr lvl="0"/>
            <a:r>
              <a:rPr lang="en-US"/>
              <a:t>Click to edit Master text styles</a:t>
            </a:r>
          </a:p>
        </p:txBody>
      </p:sp>
      <p:sp>
        <p:nvSpPr>
          <p:cNvPr id="28" name="Text Placeholder 27"/>
          <p:cNvSpPr>
            <a:spLocks noGrp="1"/>
          </p:cNvSpPr>
          <p:nvPr>
            <p:ph type="body" sz="quarter" idx="14"/>
          </p:nvPr>
        </p:nvSpPr>
        <p:spPr>
          <a:xfrm>
            <a:off x="361950" y="3100388"/>
            <a:ext cx="3848102" cy="431800"/>
          </a:xfrm>
        </p:spPr>
        <p:txBody>
          <a:bodyPr anchor="ctr">
            <a:normAutofit/>
          </a:bodyPr>
          <a:lstStyle>
            <a:lvl1pPr marL="0" indent="0" algn="ctr">
              <a:buNone/>
              <a:defRPr sz="1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7179394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1_Cover Two">
    <p:spTree>
      <p:nvGrpSpPr>
        <p:cNvPr id="1" name=""/>
        <p:cNvGrpSpPr/>
        <p:nvPr/>
      </p:nvGrpSpPr>
      <p:grpSpPr>
        <a:xfrm>
          <a:off x="0" y="0"/>
          <a:ext cx="0" cy="0"/>
          <a:chOff x="0" y="0"/>
          <a:chExt cx="0" cy="0"/>
        </a:xfrm>
      </p:grpSpPr>
      <p:pic>
        <p:nvPicPr>
          <p:cNvPr id="14" name="Picture 13" descr="AdobeStock_4267830.jpeg"/>
          <p:cNvPicPr>
            <a:picLocks noChangeAspect="1"/>
          </p:cNvPicPr>
          <p:nvPr/>
        </p:nvPicPr>
        <p:blipFill rotWithShape="1">
          <a:blip r:embed="rId2">
            <a:extLst>
              <a:ext uri="{28A0092B-C50C-407E-A947-70E740481C1C}">
                <a14:useLocalDpi xmlns:a14="http://schemas.microsoft.com/office/drawing/2010/main" val="0"/>
              </a:ext>
            </a:extLst>
          </a:blip>
          <a:srcRect l="13930" t="1217" r="3424"/>
          <a:stretch/>
        </p:blipFill>
        <p:spPr>
          <a:xfrm>
            <a:off x="-2" y="0"/>
            <a:ext cx="9144001" cy="6858000"/>
          </a:xfrm>
          <a:prstGeom prst="rect">
            <a:avLst/>
          </a:prstGeom>
        </p:spPr>
      </p:pic>
      <p:sp>
        <p:nvSpPr>
          <p:cNvPr id="6" name="Rectangle 5"/>
          <p:cNvSpPr/>
          <p:nvPr/>
        </p:nvSpPr>
        <p:spPr>
          <a:xfrm>
            <a:off x="0" y="0"/>
            <a:ext cx="9142413" cy="6858000"/>
          </a:xfrm>
          <a:prstGeom prst="rect">
            <a:avLst/>
          </a:prstGeom>
          <a:solidFill>
            <a:srgbClr val="1D4364">
              <a:alpha val="1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prstClr val="white"/>
              </a:solidFill>
            </a:endParaRPr>
          </a:p>
        </p:txBody>
      </p:sp>
      <p:sp>
        <p:nvSpPr>
          <p:cNvPr id="7" name="Rectangle 6"/>
          <p:cNvSpPr/>
          <p:nvPr/>
        </p:nvSpPr>
        <p:spPr>
          <a:xfrm>
            <a:off x="1" y="0"/>
            <a:ext cx="4572000" cy="6858000"/>
          </a:xfrm>
          <a:prstGeom prst="rect">
            <a:avLst/>
          </a:prstGeom>
          <a:solidFill>
            <a:srgbClr val="1D4364">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prstClr val="white"/>
              </a:solidFill>
            </a:endParaRPr>
          </a:p>
        </p:txBody>
      </p:sp>
      <p:cxnSp>
        <p:nvCxnSpPr>
          <p:cNvPr id="13" name="Straight Connector 12"/>
          <p:cNvCxnSpPr/>
          <p:nvPr/>
        </p:nvCxnSpPr>
        <p:spPr>
          <a:xfrm>
            <a:off x="361951" y="3691254"/>
            <a:ext cx="3848100"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361951" y="2922954"/>
            <a:ext cx="3848100"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7" name="Picture 16" descr="FHLBankATL_Logo_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4409" y="386506"/>
            <a:ext cx="1443184" cy="715820"/>
          </a:xfrm>
          <a:prstGeom prst="rect">
            <a:avLst/>
          </a:prstGeom>
        </p:spPr>
      </p:pic>
      <p:pic>
        <p:nvPicPr>
          <p:cNvPr id="15" name="Picture 14" descr="AdobeStock_4267830.jpeg"/>
          <p:cNvPicPr>
            <a:picLocks noChangeAspect="1"/>
          </p:cNvPicPr>
          <p:nvPr/>
        </p:nvPicPr>
        <p:blipFill rotWithShape="1">
          <a:blip r:embed="rId2">
            <a:extLst>
              <a:ext uri="{28A0092B-C50C-407E-A947-70E740481C1C}">
                <a14:useLocalDpi xmlns:a14="http://schemas.microsoft.com/office/drawing/2010/main" val="0"/>
              </a:ext>
            </a:extLst>
          </a:blip>
          <a:srcRect l="13930" t="1217" r="3424"/>
          <a:stretch/>
        </p:blipFill>
        <p:spPr>
          <a:xfrm>
            <a:off x="1" y="0"/>
            <a:ext cx="9144001" cy="6858000"/>
          </a:xfrm>
          <a:prstGeom prst="rect">
            <a:avLst/>
          </a:prstGeom>
        </p:spPr>
      </p:pic>
      <p:sp>
        <p:nvSpPr>
          <p:cNvPr id="20" name="Rectangle 19"/>
          <p:cNvSpPr/>
          <p:nvPr/>
        </p:nvSpPr>
        <p:spPr>
          <a:xfrm>
            <a:off x="-1588" y="0"/>
            <a:ext cx="4572000" cy="6858000"/>
          </a:xfrm>
          <a:prstGeom prst="rect">
            <a:avLst/>
          </a:prstGeom>
          <a:solidFill>
            <a:srgbClr val="1D4364">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prstClr val="white"/>
              </a:solidFill>
            </a:endParaRPr>
          </a:p>
        </p:txBody>
      </p:sp>
      <p:cxnSp>
        <p:nvCxnSpPr>
          <p:cNvPr id="22" name="Straight Connector 21"/>
          <p:cNvCxnSpPr/>
          <p:nvPr/>
        </p:nvCxnSpPr>
        <p:spPr>
          <a:xfrm>
            <a:off x="361951" y="3691254"/>
            <a:ext cx="3848100"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361951" y="2922954"/>
            <a:ext cx="3848100"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24" name="Picture 23" descr="FHLBankATL_Logo_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4409" y="386506"/>
            <a:ext cx="1443184" cy="715820"/>
          </a:xfrm>
          <a:prstGeom prst="rect">
            <a:avLst/>
          </a:prstGeom>
        </p:spPr>
      </p:pic>
      <p:sp>
        <p:nvSpPr>
          <p:cNvPr id="2" name="Title 1"/>
          <p:cNvSpPr>
            <a:spLocks noGrp="1"/>
          </p:cNvSpPr>
          <p:nvPr>
            <p:ph type="title" hasCustomPrompt="1"/>
          </p:nvPr>
        </p:nvSpPr>
        <p:spPr>
          <a:xfrm>
            <a:off x="361950" y="2347657"/>
            <a:ext cx="3848101" cy="553534"/>
          </a:xfrm>
          <a:prstGeom prst="rect">
            <a:avLst/>
          </a:prstGeom>
        </p:spPr>
        <p:txBody>
          <a:bodyPr>
            <a:normAutofit/>
          </a:bodyPr>
          <a:lstStyle>
            <a:lvl1pPr algn="ctr">
              <a:defRPr sz="2000" b="0"/>
            </a:lvl1pPr>
          </a:lstStyle>
          <a:p>
            <a:r>
              <a:rPr lang="en-US" dirty="0"/>
              <a:t>Click To Edit Master Title Style</a:t>
            </a:r>
          </a:p>
        </p:txBody>
      </p:sp>
      <p:sp>
        <p:nvSpPr>
          <p:cNvPr id="26" name="Text Placeholder 10"/>
          <p:cNvSpPr>
            <a:spLocks noGrp="1"/>
          </p:cNvSpPr>
          <p:nvPr>
            <p:ph type="body" sz="quarter" idx="12"/>
          </p:nvPr>
        </p:nvSpPr>
        <p:spPr>
          <a:xfrm>
            <a:off x="361950" y="3842366"/>
            <a:ext cx="3848100" cy="291782"/>
          </a:xfrm>
        </p:spPr>
        <p:txBody>
          <a:bodyPr>
            <a:normAutofit/>
          </a:bodyPr>
          <a:lstStyle>
            <a:lvl1pPr marL="0" indent="0" algn="ctr">
              <a:buNone/>
              <a:defRPr sz="1200">
                <a:solidFill>
                  <a:schemeClr val="bg1"/>
                </a:solidFill>
              </a:defRPr>
            </a:lvl1pPr>
          </a:lstStyle>
          <a:p>
            <a:pPr lvl="0"/>
            <a:r>
              <a:rPr lang="en-US"/>
              <a:t>Click to edit Master text styles</a:t>
            </a:r>
          </a:p>
        </p:txBody>
      </p:sp>
      <p:sp>
        <p:nvSpPr>
          <p:cNvPr id="27" name="Content Placeholder 25"/>
          <p:cNvSpPr>
            <a:spLocks noGrp="1"/>
          </p:cNvSpPr>
          <p:nvPr>
            <p:ph sz="quarter" idx="13"/>
          </p:nvPr>
        </p:nvSpPr>
        <p:spPr>
          <a:xfrm>
            <a:off x="0" y="6257130"/>
            <a:ext cx="4570413" cy="338137"/>
          </a:xfrm>
        </p:spPr>
        <p:txBody>
          <a:bodyPr>
            <a:noAutofit/>
          </a:bodyPr>
          <a:lstStyle>
            <a:lvl1pPr marL="0" indent="0" algn="ctr">
              <a:buNone/>
              <a:defRPr sz="1050">
                <a:solidFill>
                  <a:schemeClr val="bg1"/>
                </a:solidFill>
              </a:defRPr>
            </a:lvl1pPr>
          </a:lstStyle>
          <a:p>
            <a:pPr lvl="0"/>
            <a:r>
              <a:rPr lang="en-US"/>
              <a:t>Click to edit Master text styles</a:t>
            </a:r>
          </a:p>
        </p:txBody>
      </p:sp>
      <p:sp>
        <p:nvSpPr>
          <p:cNvPr id="28" name="Text Placeholder 27"/>
          <p:cNvSpPr>
            <a:spLocks noGrp="1"/>
          </p:cNvSpPr>
          <p:nvPr>
            <p:ph type="body" sz="quarter" idx="14"/>
          </p:nvPr>
        </p:nvSpPr>
        <p:spPr>
          <a:xfrm>
            <a:off x="361950" y="3100388"/>
            <a:ext cx="3848102" cy="431800"/>
          </a:xfrm>
        </p:spPr>
        <p:txBody>
          <a:bodyPr anchor="ctr">
            <a:normAutofit/>
          </a:bodyPr>
          <a:lstStyle>
            <a:lvl1pPr marL="0" indent="0" algn="ctr">
              <a:buNone/>
              <a:defRPr sz="1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5249140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over Three">
    <p:spTree>
      <p:nvGrpSpPr>
        <p:cNvPr id="1" name=""/>
        <p:cNvGrpSpPr/>
        <p:nvPr/>
      </p:nvGrpSpPr>
      <p:grpSpPr>
        <a:xfrm>
          <a:off x="0" y="0"/>
          <a:ext cx="0" cy="0"/>
          <a:chOff x="0" y="0"/>
          <a:chExt cx="0" cy="0"/>
        </a:xfrm>
      </p:grpSpPr>
      <p:pic>
        <p:nvPicPr>
          <p:cNvPr id="14" name="Picture 13" descr="FHLBank Building.jpg"/>
          <p:cNvPicPr>
            <a:picLocks noChangeAspect="1"/>
          </p:cNvPicPr>
          <p:nvPr/>
        </p:nvPicPr>
        <p:blipFill rotWithShape="1">
          <a:blip r:embed="rId2">
            <a:extLst>
              <a:ext uri="{28A0092B-C50C-407E-A947-70E740481C1C}">
                <a14:useLocalDpi xmlns:a14="http://schemas.microsoft.com/office/drawing/2010/main" val="0"/>
              </a:ext>
            </a:extLst>
          </a:blip>
          <a:srcRect l="2228" t="22020" r="198" b="5371"/>
          <a:stretch/>
        </p:blipFill>
        <p:spPr>
          <a:xfrm>
            <a:off x="0" y="0"/>
            <a:ext cx="9144000" cy="6858000"/>
          </a:xfrm>
          <a:prstGeom prst="rect">
            <a:avLst/>
          </a:prstGeom>
        </p:spPr>
      </p:pic>
      <p:sp>
        <p:nvSpPr>
          <p:cNvPr id="7" name="Rectangle 6"/>
          <p:cNvSpPr/>
          <p:nvPr/>
        </p:nvSpPr>
        <p:spPr>
          <a:xfrm>
            <a:off x="1" y="0"/>
            <a:ext cx="4572000" cy="6858000"/>
          </a:xfrm>
          <a:prstGeom prst="rect">
            <a:avLst/>
          </a:prstGeom>
          <a:solidFill>
            <a:srgbClr val="1D4364">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prstClr val="white"/>
              </a:solidFill>
            </a:endParaRPr>
          </a:p>
        </p:txBody>
      </p:sp>
      <p:cxnSp>
        <p:nvCxnSpPr>
          <p:cNvPr id="13" name="Straight Connector 12"/>
          <p:cNvCxnSpPr/>
          <p:nvPr/>
        </p:nvCxnSpPr>
        <p:spPr>
          <a:xfrm>
            <a:off x="361951" y="3691254"/>
            <a:ext cx="3848100"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361951" y="2922954"/>
            <a:ext cx="3848100"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7" name="Picture 16" descr="FHLBankATL_Logo_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4409" y="386506"/>
            <a:ext cx="1443184" cy="715820"/>
          </a:xfrm>
          <a:prstGeom prst="rect">
            <a:avLst/>
          </a:prstGeom>
        </p:spPr>
      </p:pic>
      <p:pic>
        <p:nvPicPr>
          <p:cNvPr id="15" name="Picture 14" descr="FHLBank Building.jpg"/>
          <p:cNvPicPr>
            <a:picLocks noChangeAspect="1"/>
          </p:cNvPicPr>
          <p:nvPr/>
        </p:nvPicPr>
        <p:blipFill rotWithShape="1">
          <a:blip r:embed="rId2">
            <a:extLst>
              <a:ext uri="{28A0092B-C50C-407E-A947-70E740481C1C}">
                <a14:useLocalDpi xmlns:a14="http://schemas.microsoft.com/office/drawing/2010/main" val="0"/>
              </a:ext>
            </a:extLst>
          </a:blip>
          <a:srcRect l="2228" t="22020" r="198" b="5371"/>
          <a:stretch/>
        </p:blipFill>
        <p:spPr>
          <a:xfrm>
            <a:off x="-1588" y="0"/>
            <a:ext cx="9144000" cy="6858000"/>
          </a:xfrm>
          <a:prstGeom prst="rect">
            <a:avLst/>
          </a:prstGeom>
        </p:spPr>
      </p:pic>
      <p:sp>
        <p:nvSpPr>
          <p:cNvPr id="19" name="Rectangle 18"/>
          <p:cNvSpPr/>
          <p:nvPr/>
        </p:nvSpPr>
        <p:spPr>
          <a:xfrm>
            <a:off x="-1588" y="0"/>
            <a:ext cx="4572000" cy="6858000"/>
          </a:xfrm>
          <a:prstGeom prst="rect">
            <a:avLst/>
          </a:prstGeom>
          <a:solidFill>
            <a:srgbClr val="1D4364">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prstClr val="white"/>
              </a:solidFill>
            </a:endParaRPr>
          </a:p>
        </p:txBody>
      </p:sp>
      <p:cxnSp>
        <p:nvCxnSpPr>
          <p:cNvPr id="21" name="Straight Connector 20"/>
          <p:cNvCxnSpPr/>
          <p:nvPr/>
        </p:nvCxnSpPr>
        <p:spPr>
          <a:xfrm>
            <a:off x="361951" y="3691254"/>
            <a:ext cx="3848100"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23" name="Picture 22" descr="FHLBankATL_Logo_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4409" y="386506"/>
            <a:ext cx="1443184" cy="715820"/>
          </a:xfrm>
          <a:prstGeom prst="rect">
            <a:avLst/>
          </a:prstGeom>
        </p:spPr>
      </p:pic>
      <p:sp>
        <p:nvSpPr>
          <p:cNvPr id="2" name="Title 1"/>
          <p:cNvSpPr>
            <a:spLocks noGrp="1"/>
          </p:cNvSpPr>
          <p:nvPr>
            <p:ph type="title" hasCustomPrompt="1"/>
          </p:nvPr>
        </p:nvSpPr>
        <p:spPr>
          <a:xfrm>
            <a:off x="361951" y="2348853"/>
            <a:ext cx="3848099" cy="553534"/>
          </a:xfrm>
          <a:prstGeom prst="rect">
            <a:avLst/>
          </a:prstGeom>
        </p:spPr>
        <p:txBody>
          <a:bodyPr>
            <a:normAutofit/>
          </a:bodyPr>
          <a:lstStyle>
            <a:lvl1pPr algn="ctr">
              <a:defRPr sz="2000" b="0"/>
            </a:lvl1pPr>
          </a:lstStyle>
          <a:p>
            <a:r>
              <a:rPr lang="en-US" dirty="0"/>
              <a:t>Click To Edit Master Title Style</a:t>
            </a:r>
          </a:p>
        </p:txBody>
      </p:sp>
      <p:sp>
        <p:nvSpPr>
          <p:cNvPr id="25" name="Text Placeholder 10"/>
          <p:cNvSpPr>
            <a:spLocks noGrp="1"/>
          </p:cNvSpPr>
          <p:nvPr>
            <p:ph type="body" sz="quarter" idx="12"/>
          </p:nvPr>
        </p:nvSpPr>
        <p:spPr>
          <a:xfrm>
            <a:off x="361950" y="3842366"/>
            <a:ext cx="3848100" cy="291782"/>
          </a:xfrm>
        </p:spPr>
        <p:txBody>
          <a:bodyPr>
            <a:normAutofit/>
          </a:bodyPr>
          <a:lstStyle>
            <a:lvl1pPr marL="0" indent="0" algn="ctr">
              <a:buNone/>
              <a:defRPr sz="1200">
                <a:solidFill>
                  <a:schemeClr val="bg1"/>
                </a:solidFill>
              </a:defRPr>
            </a:lvl1pPr>
          </a:lstStyle>
          <a:p>
            <a:pPr lvl="0"/>
            <a:r>
              <a:rPr lang="en-US"/>
              <a:t>Click to edit Master text styles</a:t>
            </a:r>
          </a:p>
        </p:txBody>
      </p:sp>
      <p:sp>
        <p:nvSpPr>
          <p:cNvPr id="26" name="Content Placeholder 25"/>
          <p:cNvSpPr>
            <a:spLocks noGrp="1"/>
          </p:cNvSpPr>
          <p:nvPr>
            <p:ph sz="quarter" idx="13"/>
          </p:nvPr>
        </p:nvSpPr>
        <p:spPr>
          <a:xfrm>
            <a:off x="0" y="6257130"/>
            <a:ext cx="4570413" cy="338137"/>
          </a:xfrm>
        </p:spPr>
        <p:txBody>
          <a:bodyPr>
            <a:noAutofit/>
          </a:bodyPr>
          <a:lstStyle>
            <a:lvl1pPr marL="0" indent="0" algn="ctr">
              <a:buNone/>
              <a:defRPr sz="1050">
                <a:solidFill>
                  <a:schemeClr val="bg1"/>
                </a:solidFill>
              </a:defRPr>
            </a:lvl1pPr>
          </a:lstStyle>
          <a:p>
            <a:pPr lvl="0"/>
            <a:r>
              <a:rPr lang="en-US"/>
              <a:t>Click to edit Master text styles</a:t>
            </a:r>
          </a:p>
        </p:txBody>
      </p:sp>
      <p:sp>
        <p:nvSpPr>
          <p:cNvPr id="28" name="Text Placeholder 27"/>
          <p:cNvSpPr>
            <a:spLocks noGrp="1"/>
          </p:cNvSpPr>
          <p:nvPr>
            <p:ph type="body" sz="quarter" idx="14"/>
          </p:nvPr>
        </p:nvSpPr>
        <p:spPr>
          <a:xfrm>
            <a:off x="361950" y="3100388"/>
            <a:ext cx="3848102" cy="431800"/>
          </a:xfrm>
        </p:spPr>
        <p:txBody>
          <a:bodyPr anchor="ctr">
            <a:normAutofit/>
          </a:bodyPr>
          <a:lstStyle>
            <a:lvl1pPr marL="0" indent="0" algn="ctr">
              <a:buNone/>
              <a:defRPr sz="1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44116997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18" Type="http://schemas.openxmlformats.org/officeDocument/2006/relationships/slideLayout" Target="../slideLayouts/slideLayout24.xml"/><Relationship Id="rId26" Type="http://schemas.openxmlformats.org/officeDocument/2006/relationships/theme" Target="../theme/theme2.xml"/><Relationship Id="rId3" Type="http://schemas.openxmlformats.org/officeDocument/2006/relationships/slideLayout" Target="../slideLayouts/slideLayout9.xml"/><Relationship Id="rId21" Type="http://schemas.openxmlformats.org/officeDocument/2006/relationships/slideLayout" Target="../slideLayouts/slideLayout27.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5" Type="http://schemas.openxmlformats.org/officeDocument/2006/relationships/slideLayout" Target="../slideLayouts/slideLayout31.xml"/><Relationship Id="rId2" Type="http://schemas.openxmlformats.org/officeDocument/2006/relationships/slideLayout" Target="../slideLayouts/slideLayout8.xml"/><Relationship Id="rId16" Type="http://schemas.openxmlformats.org/officeDocument/2006/relationships/slideLayout" Target="../slideLayouts/slideLayout22.xml"/><Relationship Id="rId20" Type="http://schemas.openxmlformats.org/officeDocument/2006/relationships/slideLayout" Target="../slideLayouts/slideLayout26.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24" Type="http://schemas.openxmlformats.org/officeDocument/2006/relationships/slideLayout" Target="../slideLayouts/slideLayout30.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23" Type="http://schemas.openxmlformats.org/officeDocument/2006/relationships/slideLayout" Target="../slideLayouts/slideLayout29.xml"/><Relationship Id="rId10" Type="http://schemas.openxmlformats.org/officeDocument/2006/relationships/slideLayout" Target="../slideLayouts/slideLayout16.xml"/><Relationship Id="rId19" Type="http://schemas.openxmlformats.org/officeDocument/2006/relationships/slideLayout" Target="../slideLayouts/slideLayout25.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 Id="rId22" Type="http://schemas.openxmlformats.org/officeDocument/2006/relationships/slideLayout" Target="../slideLayouts/slideLayout28.xml"/><Relationship Id="rId27"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3180" y="176696"/>
            <a:ext cx="8229600" cy="77304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23180" y="1093304"/>
            <a:ext cx="8229600" cy="503285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4" name="Slide Number Placeholder 5"/>
          <p:cNvSpPr>
            <a:spLocks noGrp="1"/>
          </p:cNvSpPr>
          <p:nvPr>
            <p:ph type="sldNum" sz="quarter" idx="4"/>
          </p:nvPr>
        </p:nvSpPr>
        <p:spPr>
          <a:xfrm>
            <a:off x="8352490" y="6464300"/>
            <a:ext cx="586027" cy="365125"/>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fld id="{8D1858C3-6DB3-4AB3-9741-2EABD1E0F7E5}" type="slidenum">
              <a:rPr lang="en-US" smtClean="0"/>
              <a:pPr/>
              <a:t>‹#›</a:t>
            </a:fld>
            <a:endParaRPr lang="en-US" dirty="0"/>
          </a:p>
        </p:txBody>
      </p:sp>
    </p:spTree>
    <p:extLst>
      <p:ext uri="{BB962C8B-B14F-4D97-AF65-F5344CB8AC3E}">
        <p14:creationId xmlns:p14="http://schemas.microsoft.com/office/powerpoint/2010/main" val="4294191731"/>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Lst>
  <p:hf hdr="0" ftr="0" dt="0"/>
  <p:txStyles>
    <p:titleStyle>
      <a:lvl1pPr algn="l" defTabSz="457200" rtl="0" eaLnBrk="1" latinLnBrk="0" hangingPunct="1">
        <a:spcBef>
          <a:spcPct val="0"/>
        </a:spcBef>
        <a:buNone/>
        <a:defRPr sz="2600" b="1" kern="1200">
          <a:solidFill>
            <a:srgbClr val="01517B"/>
          </a:solidFill>
          <a:latin typeface="+mj-lt"/>
          <a:ea typeface="+mj-ea"/>
          <a:cs typeface="+mj-cs"/>
        </a:defRPr>
      </a:lvl1pPr>
    </p:titleStyle>
    <p:bodyStyle>
      <a:lvl1pPr marL="342900" indent="-342900" algn="l" defTabSz="457200" rtl="0" eaLnBrk="1" latinLnBrk="0" hangingPunct="1">
        <a:spcBef>
          <a:spcPct val="20000"/>
        </a:spcBef>
        <a:buClr>
          <a:srgbClr val="01517B"/>
        </a:buClr>
        <a:buSzPct val="70000"/>
        <a:buFont typeface="Arial"/>
        <a:buChar char="•"/>
        <a:defRPr sz="2200" kern="1200">
          <a:solidFill>
            <a:srgbClr val="666666"/>
          </a:solidFill>
          <a:latin typeface="+mn-lt"/>
          <a:ea typeface="+mn-ea"/>
          <a:cs typeface="+mn-cs"/>
        </a:defRPr>
      </a:lvl1pPr>
      <a:lvl2pPr marL="742950" indent="-285750" algn="l" defTabSz="457200" rtl="0" eaLnBrk="1" latinLnBrk="0" hangingPunct="1">
        <a:spcBef>
          <a:spcPct val="20000"/>
        </a:spcBef>
        <a:buClr>
          <a:srgbClr val="01517B"/>
        </a:buClr>
        <a:buSzPct val="70000"/>
        <a:buFont typeface="Arial"/>
        <a:buChar char="•"/>
        <a:defRPr sz="2000" kern="1200">
          <a:solidFill>
            <a:srgbClr val="666666"/>
          </a:solidFill>
          <a:latin typeface="+mn-lt"/>
          <a:ea typeface="+mn-ea"/>
          <a:cs typeface="+mn-cs"/>
        </a:defRPr>
      </a:lvl2pPr>
      <a:lvl3pPr marL="1143000" indent="-228600" algn="l" defTabSz="457200" rtl="0" eaLnBrk="1" latinLnBrk="0" hangingPunct="1">
        <a:spcBef>
          <a:spcPct val="20000"/>
        </a:spcBef>
        <a:buClr>
          <a:srgbClr val="01517B"/>
        </a:buClr>
        <a:buSzPct val="70000"/>
        <a:buFont typeface="Arial"/>
        <a:buChar char="•"/>
        <a:defRPr sz="2000" kern="1200">
          <a:solidFill>
            <a:srgbClr val="666666"/>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153958"/>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153958"/>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p:cNvSpPr/>
          <p:nvPr/>
        </p:nvSpPr>
        <p:spPr>
          <a:xfrm>
            <a:off x="-1" y="0"/>
            <a:ext cx="9144001" cy="1104228"/>
          </a:xfrm>
          <a:prstGeom prst="rect">
            <a:avLst/>
          </a:prstGeom>
          <a:solidFill>
            <a:srgbClr val="00346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prstClr val="white"/>
              </a:solidFill>
            </a:endParaRPr>
          </a:p>
        </p:txBody>
      </p:sp>
      <p:sp>
        <p:nvSpPr>
          <p:cNvPr id="3" name="Text Placeholder 2"/>
          <p:cNvSpPr>
            <a:spLocks noGrp="1"/>
          </p:cNvSpPr>
          <p:nvPr>
            <p:ph type="body" idx="1"/>
          </p:nvPr>
        </p:nvSpPr>
        <p:spPr>
          <a:xfrm>
            <a:off x="457200" y="1362076"/>
            <a:ext cx="8229600" cy="447085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57200" y="6356350"/>
            <a:ext cx="2895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914400"/>
            <a:r>
              <a:rPr lang="en-US">
                <a:solidFill>
                  <a:srgbClr val="5A5A5D">
                    <a:tint val="75000"/>
                  </a:srgbClr>
                </a:solidFill>
              </a:rPr>
              <a:t>FEDERAL HOME LOAN BANK OF ATLANTA</a:t>
            </a:r>
            <a:endParaRPr lang="en-US" dirty="0">
              <a:solidFill>
                <a:srgbClr val="5A5A5D">
                  <a:tint val="75000"/>
                </a:srgb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914400"/>
            <a:fld id="{7FD0E531-3EDE-C749-8AEC-1AE034B4AD6C}" type="slidenum">
              <a:rPr lang="en-US" smtClean="0">
                <a:solidFill>
                  <a:srgbClr val="5A5A5D">
                    <a:tint val="75000"/>
                  </a:srgbClr>
                </a:solidFill>
              </a:rPr>
              <a:pPr defTabSz="914400"/>
              <a:t>‹#›</a:t>
            </a:fld>
            <a:endParaRPr lang="en-US" dirty="0">
              <a:solidFill>
                <a:srgbClr val="5A5A5D">
                  <a:tint val="75000"/>
                </a:srgbClr>
              </a:solidFill>
            </a:endParaRPr>
          </a:p>
        </p:txBody>
      </p:sp>
      <p:pic>
        <p:nvPicPr>
          <p:cNvPr id="17" name="Picture 16" descr="FHLBankATL_Logo_white.png"/>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7737281" y="297714"/>
            <a:ext cx="1084285" cy="537805"/>
          </a:xfrm>
          <a:prstGeom prst="rect">
            <a:avLst/>
          </a:prstGeom>
        </p:spPr>
      </p:pic>
      <p:cxnSp>
        <p:nvCxnSpPr>
          <p:cNvPr id="18" name="Straight Connector 17"/>
          <p:cNvCxnSpPr/>
          <p:nvPr/>
        </p:nvCxnSpPr>
        <p:spPr>
          <a:xfrm>
            <a:off x="0" y="6174154"/>
            <a:ext cx="9144000" cy="0"/>
          </a:xfrm>
          <a:prstGeom prst="line">
            <a:avLst/>
          </a:prstGeom>
          <a:ln w="9525" cmpd="sng">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0" y="6174154"/>
            <a:ext cx="9144000" cy="0"/>
          </a:xfrm>
          <a:prstGeom prst="line">
            <a:avLst/>
          </a:prstGeom>
          <a:ln w="9525" cmpd="sng">
            <a:solidFill>
              <a:schemeClr val="accent3"/>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17026644"/>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 id="2147483714" r:id="rId21"/>
    <p:sldLayoutId id="2147483715" r:id="rId22"/>
    <p:sldLayoutId id="2147483716" r:id="rId23"/>
    <p:sldLayoutId id="2147483717" r:id="rId24"/>
    <p:sldLayoutId id="2147483718" r:id="rId25"/>
  </p:sldLayoutIdLst>
  <p:hf hdr="0" dt="0"/>
  <p:txStyles>
    <p:titleStyle>
      <a:lvl1pPr algn="l" defTabSz="457200" rtl="0" eaLnBrk="1" latinLnBrk="0" hangingPunct="1">
        <a:spcBef>
          <a:spcPct val="0"/>
        </a:spcBef>
        <a:buNone/>
        <a:defRPr sz="2000" b="0" kern="1200">
          <a:solidFill>
            <a:schemeClr val="bg1"/>
          </a:solidFill>
          <a:latin typeface="+mj-lt"/>
          <a:ea typeface="+mj-ea"/>
          <a:cs typeface="+mj-cs"/>
        </a:defRPr>
      </a:lvl1pPr>
    </p:titleStyle>
    <p:bodyStyle>
      <a:lvl1pPr marL="342900" indent="-228600" algn="l" defTabSz="457200" rtl="0" eaLnBrk="1" latinLnBrk="0" hangingPunct="1">
        <a:spcBef>
          <a:spcPct val="20000"/>
        </a:spcBef>
        <a:buClr>
          <a:schemeClr val="accent4"/>
        </a:buClr>
        <a:buFont typeface="Arial"/>
        <a:buChar char="•"/>
        <a:defRPr sz="1800" kern="1200">
          <a:solidFill>
            <a:schemeClr val="tx1"/>
          </a:solidFill>
          <a:latin typeface="+mn-lt"/>
          <a:ea typeface="+mn-ea"/>
          <a:cs typeface="+mn-cs"/>
        </a:defRPr>
      </a:lvl1pPr>
      <a:lvl2pPr marL="742950" indent="-285750" algn="l" defTabSz="457200" rtl="0" eaLnBrk="1" latinLnBrk="0" hangingPunct="1">
        <a:spcBef>
          <a:spcPct val="20000"/>
        </a:spcBef>
        <a:buClr>
          <a:schemeClr val="accent2"/>
        </a:buClr>
        <a:buFont typeface="Arial"/>
        <a:buChar char="–"/>
        <a:defRPr sz="1600" kern="1200">
          <a:solidFill>
            <a:schemeClr val="tx1"/>
          </a:solidFill>
          <a:latin typeface="+mn-lt"/>
          <a:ea typeface="+mn-ea"/>
          <a:cs typeface="+mn-cs"/>
        </a:defRPr>
      </a:lvl2pPr>
      <a:lvl3pPr marL="1143000" indent="-228600" algn="l" defTabSz="457200" rtl="0" eaLnBrk="1" latinLnBrk="0" hangingPunct="1">
        <a:spcBef>
          <a:spcPct val="20000"/>
        </a:spcBef>
        <a:buClr>
          <a:schemeClr val="accent4"/>
        </a:buClr>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Clr>
          <a:schemeClr val="tx1">
            <a:lumMod val="40000"/>
            <a:lumOff val="60000"/>
          </a:schemeClr>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11945" y="2099662"/>
            <a:ext cx="8098655" cy="740189"/>
          </a:xfrm>
        </p:spPr>
        <p:txBody>
          <a:bodyPr>
            <a:normAutofit fontScale="90000"/>
          </a:bodyPr>
          <a:lstStyle/>
          <a:p>
            <a:r>
              <a:rPr lang="en-US" dirty="0"/>
              <a:t>Georgia CUES Association Meeting</a:t>
            </a:r>
            <a:br>
              <a:rPr lang="en-US" dirty="0"/>
            </a:br>
            <a:r>
              <a:rPr lang="en-US" dirty="0"/>
              <a:t>March 16, 2022</a:t>
            </a:r>
          </a:p>
        </p:txBody>
      </p:sp>
      <p:sp>
        <p:nvSpPr>
          <p:cNvPr id="3" name="Subtitle 2"/>
          <p:cNvSpPr>
            <a:spLocks noGrp="1"/>
          </p:cNvSpPr>
          <p:nvPr>
            <p:ph type="subTitle" idx="1"/>
          </p:nvPr>
        </p:nvSpPr>
        <p:spPr>
          <a:xfrm>
            <a:off x="533400" y="3124200"/>
            <a:ext cx="4800600" cy="2362200"/>
          </a:xfrm>
        </p:spPr>
        <p:txBody>
          <a:bodyPr>
            <a:noAutofit/>
          </a:bodyPr>
          <a:lstStyle/>
          <a:p>
            <a:pPr lvl="0">
              <a:defRPr/>
            </a:pPr>
            <a:endParaRPr lang="en-US" sz="2000" dirty="0"/>
          </a:p>
          <a:p>
            <a:pPr lvl="0">
              <a:defRPr/>
            </a:pPr>
            <a:r>
              <a:rPr lang="en-US" sz="2000" dirty="0"/>
              <a:t>Alonzo A. Swann III</a:t>
            </a:r>
          </a:p>
          <a:p>
            <a:pPr lvl="0">
              <a:defRPr/>
            </a:pPr>
            <a:r>
              <a:rPr lang="en-US" sz="2000" dirty="0"/>
              <a:t>Credit Union Strategist</a:t>
            </a:r>
          </a:p>
          <a:p>
            <a:r>
              <a:rPr lang="en-US" sz="2000" dirty="0"/>
              <a:t>Federal Home Loan Bank of Atlanta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NCUA’s Office of National Exam &amp; Supervision (ONES)</a:t>
            </a:r>
          </a:p>
        </p:txBody>
      </p:sp>
      <p:sp>
        <p:nvSpPr>
          <p:cNvPr id="4" name="Slide Number Placeholder 9"/>
          <p:cNvSpPr txBox="1">
            <a:spLocks/>
          </p:cNvSpPr>
          <p:nvPr/>
        </p:nvSpPr>
        <p:spPr>
          <a:xfrm>
            <a:off x="8686800" y="6477000"/>
            <a:ext cx="457200" cy="476250"/>
          </a:xfrm>
          <a:prstGeom prst="rect">
            <a:avLst/>
          </a:prstGeom>
        </p:spPr>
        <p:txBody>
          <a:bodyPr/>
          <a:lstStyle/>
          <a:p>
            <a:pPr defTabSz="914400">
              <a:defRPr/>
            </a:pPr>
            <a:fld id="{B78352E5-0826-419B-A35F-905E60F34E48}" type="slidenum">
              <a:rPr lang="en-US" sz="1000" smtClean="0">
                <a:solidFill>
                  <a:srgbClr val="1F497D"/>
                </a:solidFill>
              </a:rPr>
              <a:pPr defTabSz="914400">
                <a:defRPr/>
              </a:pPr>
              <a:t>10</a:t>
            </a:fld>
            <a:endParaRPr lang="en-US" sz="1000" dirty="0">
              <a:solidFill>
                <a:srgbClr val="1F497D"/>
              </a:solidFill>
            </a:endParaRPr>
          </a:p>
        </p:txBody>
      </p:sp>
      <p:sp>
        <p:nvSpPr>
          <p:cNvPr id="7" name="Content Placeholder 6"/>
          <p:cNvSpPr>
            <a:spLocks noGrp="1"/>
          </p:cNvSpPr>
          <p:nvPr>
            <p:ph idx="1"/>
          </p:nvPr>
        </p:nvSpPr>
        <p:spPr/>
        <p:txBody>
          <a:bodyPr>
            <a:normAutofit lnSpcReduction="10000"/>
          </a:bodyPr>
          <a:lstStyle/>
          <a:p>
            <a:r>
              <a:rPr lang="en-US" sz="2800" dirty="0"/>
              <a:t>NCUA Relationship with State Regulators</a:t>
            </a:r>
          </a:p>
          <a:p>
            <a:r>
              <a:rPr lang="en-US" sz="2800" dirty="0"/>
              <a:t>Background &amp; History of ONES</a:t>
            </a:r>
            <a:br>
              <a:rPr lang="en-US" sz="2800" dirty="0"/>
            </a:br>
            <a:r>
              <a:rPr lang="en-US" sz="2800" dirty="0"/>
              <a:t>- Office of Corporate Credit Unions</a:t>
            </a:r>
            <a:br>
              <a:rPr lang="en-US" sz="2800" dirty="0"/>
            </a:br>
            <a:r>
              <a:rPr lang="en-US" sz="2800" dirty="0"/>
              <a:t>- Monthly Reporting</a:t>
            </a:r>
            <a:br>
              <a:rPr lang="en-US" sz="2800" dirty="0"/>
            </a:br>
            <a:r>
              <a:rPr lang="en-US" sz="2800" dirty="0"/>
              <a:t>- On-site EIC</a:t>
            </a:r>
            <a:br>
              <a:rPr lang="en-US" sz="2800" dirty="0"/>
            </a:br>
            <a:r>
              <a:rPr lang="en-US" sz="2800" dirty="0"/>
              <a:t>- Copied on Monthly Board Package</a:t>
            </a:r>
            <a:br>
              <a:rPr lang="en-US" sz="2800" dirty="0"/>
            </a:br>
            <a:r>
              <a:rPr lang="en-US" sz="2800" dirty="0"/>
              <a:t>- System and Individual Look in One Office</a:t>
            </a:r>
            <a:br>
              <a:rPr lang="en-US" sz="2800" dirty="0"/>
            </a:br>
            <a:r>
              <a:rPr lang="en-US" sz="2800" dirty="0"/>
              <a:t>- Specialized Examiners</a:t>
            </a:r>
          </a:p>
          <a:p>
            <a:r>
              <a:rPr lang="en-US" sz="2800" dirty="0"/>
              <a:t>Leadership &amp; Reporting</a:t>
            </a:r>
          </a:p>
          <a:p>
            <a:r>
              <a:rPr lang="en-US" sz="2800" dirty="0"/>
              <a:t>Difference From Regional Supervision</a:t>
            </a:r>
          </a:p>
          <a:p>
            <a:r>
              <a:rPr lang="en-US" sz="2800" dirty="0"/>
              <a:t>Staffing</a:t>
            </a:r>
          </a:p>
        </p:txBody>
      </p:sp>
    </p:spTree>
    <p:extLst>
      <p:ext uri="{BB962C8B-B14F-4D97-AF65-F5344CB8AC3E}">
        <p14:creationId xmlns:p14="http://schemas.microsoft.com/office/powerpoint/2010/main" val="962457015"/>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Credit Unions Assigned to ONES</a:t>
            </a:r>
          </a:p>
        </p:txBody>
      </p:sp>
      <p:sp>
        <p:nvSpPr>
          <p:cNvPr id="3" name="Content Placeholder 2"/>
          <p:cNvSpPr>
            <a:spLocks noGrp="1"/>
          </p:cNvSpPr>
          <p:nvPr>
            <p:ph sz="half" idx="1"/>
          </p:nvPr>
        </p:nvSpPr>
        <p:spPr/>
        <p:txBody>
          <a:bodyPr/>
          <a:lstStyle/>
          <a:p>
            <a:r>
              <a:rPr lang="en-US" dirty="0"/>
              <a:t>Navy FCU - $153B</a:t>
            </a:r>
          </a:p>
          <a:p>
            <a:r>
              <a:rPr lang="en-US" dirty="0"/>
              <a:t>State ECU - $52B</a:t>
            </a:r>
          </a:p>
          <a:p>
            <a:r>
              <a:rPr lang="en-US" dirty="0"/>
              <a:t>Pentagon FCU - $33B</a:t>
            </a:r>
          </a:p>
          <a:p>
            <a:r>
              <a:rPr lang="en-US" dirty="0"/>
              <a:t>Boeing EFCU - $30.2B</a:t>
            </a:r>
          </a:p>
          <a:p>
            <a:r>
              <a:rPr lang="en-US" dirty="0" err="1"/>
              <a:t>SchoolsFirst</a:t>
            </a:r>
            <a:r>
              <a:rPr lang="en-US" dirty="0"/>
              <a:t> CU - $26.9B</a:t>
            </a:r>
          </a:p>
          <a:p>
            <a:r>
              <a:rPr lang="en-US" dirty="0"/>
              <a:t>Golden One CU- $18.3B</a:t>
            </a:r>
          </a:p>
          <a:p>
            <a:r>
              <a:rPr lang="en-US" dirty="0"/>
              <a:t>America First CU - $16.8B</a:t>
            </a:r>
          </a:p>
          <a:p>
            <a:endParaRPr lang="en-US" dirty="0"/>
          </a:p>
          <a:p>
            <a:endParaRPr lang="en-US" dirty="0"/>
          </a:p>
          <a:p>
            <a:endParaRPr lang="en-US" dirty="0"/>
          </a:p>
        </p:txBody>
      </p:sp>
      <p:sp>
        <p:nvSpPr>
          <p:cNvPr id="4" name="Content Placeholder 3"/>
          <p:cNvSpPr>
            <a:spLocks noGrp="1"/>
          </p:cNvSpPr>
          <p:nvPr>
            <p:ph sz="half" idx="2"/>
          </p:nvPr>
        </p:nvSpPr>
        <p:spPr/>
        <p:txBody>
          <a:bodyPr/>
          <a:lstStyle/>
          <a:p>
            <a:r>
              <a:rPr lang="en-US" dirty="0"/>
              <a:t>Alliant CU - $15.2B</a:t>
            </a:r>
          </a:p>
          <a:p>
            <a:r>
              <a:rPr lang="en-US" dirty="0"/>
              <a:t>First Tech CU - $14.9B</a:t>
            </a:r>
          </a:p>
          <a:p>
            <a:r>
              <a:rPr lang="en-US" dirty="0"/>
              <a:t>Suncoast CU - $14.9B</a:t>
            </a:r>
          </a:p>
          <a:p>
            <a:r>
              <a:rPr lang="en-US" dirty="0"/>
              <a:t>Randolph Brooks - $14.8B</a:t>
            </a:r>
          </a:p>
          <a:p>
            <a:r>
              <a:rPr lang="en-US" dirty="0"/>
              <a:t>Mountain America - $14.0B</a:t>
            </a:r>
          </a:p>
          <a:p>
            <a:r>
              <a:rPr lang="en-US" dirty="0" err="1"/>
              <a:t>Vystar</a:t>
            </a:r>
            <a:r>
              <a:rPr lang="en-US" dirty="0"/>
              <a:t> CU - </a:t>
            </a:r>
            <a:r>
              <a:rPr lang="en-US"/>
              <a:t>$11.7B</a:t>
            </a:r>
            <a:endParaRPr lang="en-US" dirty="0"/>
          </a:p>
          <a:p>
            <a:r>
              <a:rPr lang="en-US" dirty="0"/>
              <a:t>11 Corporate CUs</a:t>
            </a:r>
          </a:p>
        </p:txBody>
      </p:sp>
      <p:sp>
        <p:nvSpPr>
          <p:cNvPr id="5" name="Slide Number Placeholder 4"/>
          <p:cNvSpPr>
            <a:spLocks noGrp="1"/>
          </p:cNvSpPr>
          <p:nvPr>
            <p:ph type="sldNum" sz="quarter" idx="4"/>
          </p:nvPr>
        </p:nvSpPr>
        <p:spPr/>
        <p:txBody>
          <a:bodyPr/>
          <a:lstStyle/>
          <a:p>
            <a:fld id="{8D1858C3-6DB3-4AB3-9741-2EABD1E0F7E5}" type="slidenum">
              <a:rPr lang="en-US" smtClean="0"/>
              <a:pPr/>
              <a:t>11</a:t>
            </a:fld>
            <a:endParaRPr lang="en-US" dirty="0"/>
          </a:p>
        </p:txBody>
      </p:sp>
    </p:spTree>
    <p:extLst>
      <p:ext uri="{BB962C8B-B14F-4D97-AF65-F5344CB8AC3E}">
        <p14:creationId xmlns:p14="http://schemas.microsoft.com/office/powerpoint/2010/main" val="36757594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 Ten Bank Holding Companies	</a:t>
            </a:r>
          </a:p>
        </p:txBody>
      </p:sp>
      <p:sp>
        <p:nvSpPr>
          <p:cNvPr id="3" name="Content Placeholder 2"/>
          <p:cNvSpPr>
            <a:spLocks noGrp="1"/>
          </p:cNvSpPr>
          <p:nvPr>
            <p:ph idx="1"/>
          </p:nvPr>
        </p:nvSpPr>
        <p:spPr/>
        <p:txBody>
          <a:bodyPr>
            <a:normAutofit/>
          </a:bodyPr>
          <a:lstStyle/>
          <a:p>
            <a:pPr marL="457200" indent="-457200">
              <a:buFont typeface="+mj-lt"/>
              <a:buAutoNum type="arabicPeriod"/>
            </a:pPr>
            <a:r>
              <a:rPr lang="en-US" sz="2400" dirty="0"/>
              <a:t>JP Morgan Chase &amp; Company - $3.6T</a:t>
            </a:r>
          </a:p>
          <a:p>
            <a:pPr marL="457200" indent="-457200">
              <a:buFont typeface="+mj-lt"/>
              <a:buAutoNum type="arabicPeriod"/>
            </a:pPr>
            <a:r>
              <a:rPr lang="en-US" sz="2400" dirty="0"/>
              <a:t>Bank of America Corporation - $3T</a:t>
            </a:r>
          </a:p>
          <a:p>
            <a:pPr marL="457200" indent="-457200">
              <a:buFont typeface="+mj-lt"/>
              <a:buAutoNum type="arabicPeriod"/>
            </a:pPr>
            <a:r>
              <a:rPr lang="en-US" sz="2400" dirty="0"/>
              <a:t>Citigroup Inc. - $2.3T</a:t>
            </a:r>
          </a:p>
          <a:p>
            <a:pPr marL="457200" indent="-457200">
              <a:buFont typeface="+mj-lt"/>
              <a:buAutoNum type="arabicPeriod"/>
            </a:pPr>
            <a:r>
              <a:rPr lang="en-US" sz="2400" dirty="0"/>
              <a:t>Wells Fargo &amp; Company – $2T</a:t>
            </a:r>
          </a:p>
          <a:p>
            <a:pPr marL="457200" indent="-457200">
              <a:buFont typeface="+mj-lt"/>
              <a:buAutoNum type="arabicPeriod"/>
            </a:pPr>
            <a:r>
              <a:rPr lang="en-US" sz="2400" dirty="0"/>
              <a:t>Goldman Sachs Group – $1.3T</a:t>
            </a:r>
          </a:p>
          <a:p>
            <a:pPr marL="457200" indent="-457200">
              <a:buFont typeface="+mj-lt"/>
              <a:buAutoNum type="arabicPeriod"/>
            </a:pPr>
            <a:r>
              <a:rPr lang="en-US" sz="2400" dirty="0"/>
              <a:t>Morgan Stanley - $1.2T</a:t>
            </a:r>
          </a:p>
          <a:p>
            <a:pPr marL="457200" indent="-457200">
              <a:buFont typeface="+mj-lt"/>
              <a:buAutoNum type="arabicPeriod"/>
            </a:pPr>
            <a:r>
              <a:rPr lang="en-US" sz="2400" dirty="0"/>
              <a:t>Charles Schwab Corporation - $563B</a:t>
            </a:r>
          </a:p>
          <a:p>
            <a:pPr marL="457200" indent="-457200">
              <a:buFont typeface="+mj-lt"/>
              <a:buAutoNum type="arabicPeriod"/>
            </a:pPr>
            <a:r>
              <a:rPr lang="en-US" sz="2400" dirty="0"/>
              <a:t>U.S. </a:t>
            </a:r>
            <a:r>
              <a:rPr lang="en-US" sz="2400" dirty="0" err="1"/>
              <a:t>Bankcorp</a:t>
            </a:r>
            <a:r>
              <a:rPr lang="en-US" sz="2400" dirty="0"/>
              <a:t> - $553B</a:t>
            </a:r>
          </a:p>
          <a:p>
            <a:pPr marL="457200" indent="-457200">
              <a:buFont typeface="+mj-lt"/>
              <a:buAutoNum type="arabicPeriod"/>
            </a:pPr>
            <a:r>
              <a:rPr lang="en-US" sz="2400" dirty="0"/>
              <a:t>TD Group US Holdings - $518B</a:t>
            </a:r>
          </a:p>
          <a:p>
            <a:pPr marL="457200" indent="-457200">
              <a:buFont typeface="+mj-lt"/>
              <a:buAutoNum type="arabicPeriod"/>
            </a:pPr>
            <a:r>
              <a:rPr lang="en-US" sz="2400" dirty="0" err="1"/>
              <a:t>Truist</a:t>
            </a:r>
            <a:r>
              <a:rPr lang="en-US" sz="2400" dirty="0"/>
              <a:t> Financial Corporation - $518B</a:t>
            </a:r>
          </a:p>
        </p:txBody>
      </p:sp>
      <p:sp>
        <p:nvSpPr>
          <p:cNvPr id="4" name="Slide Number Placeholder 3"/>
          <p:cNvSpPr>
            <a:spLocks noGrp="1"/>
          </p:cNvSpPr>
          <p:nvPr>
            <p:ph type="sldNum" sz="quarter" idx="4"/>
          </p:nvPr>
        </p:nvSpPr>
        <p:spPr/>
        <p:txBody>
          <a:bodyPr/>
          <a:lstStyle/>
          <a:p>
            <a:fld id="{8D1858C3-6DB3-4AB3-9741-2EABD1E0F7E5}" type="slidenum">
              <a:rPr lang="en-US" smtClean="0"/>
              <a:pPr/>
              <a:t>12</a:t>
            </a:fld>
            <a:endParaRPr lang="en-US" dirty="0"/>
          </a:p>
        </p:txBody>
      </p:sp>
    </p:spTree>
    <p:extLst>
      <p:ext uri="{BB962C8B-B14F-4D97-AF65-F5344CB8AC3E}">
        <p14:creationId xmlns:p14="http://schemas.microsoft.com/office/powerpoint/2010/main" val="35363245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379" y="1390968"/>
            <a:ext cx="8471243" cy="474425"/>
          </a:xfrm>
        </p:spPr>
        <p:txBody>
          <a:bodyPr>
            <a:normAutofit fontScale="90000"/>
          </a:bodyPr>
          <a:lstStyle/>
          <a:p>
            <a:r>
              <a:rPr lang="en-US" dirty="0"/>
              <a:t>NCUA Regional Map</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56835" y="2290182"/>
            <a:ext cx="4430331" cy="3136077"/>
          </a:xfrm>
        </p:spPr>
      </p:pic>
      <p:pic>
        <p:nvPicPr>
          <p:cNvPr id="5"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8553" y="2151577"/>
            <a:ext cx="5957351" cy="3413288"/>
          </a:xfrm>
          <a:prstGeom prst="rect">
            <a:avLst/>
          </a:prstGeom>
        </p:spPr>
      </p:pic>
    </p:spTree>
    <p:extLst>
      <p:ext uri="{BB962C8B-B14F-4D97-AF65-F5344CB8AC3E}">
        <p14:creationId xmlns:p14="http://schemas.microsoft.com/office/powerpoint/2010/main" val="39188046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NCUA Supervisory Priorities for 2022</a:t>
            </a:r>
          </a:p>
        </p:txBody>
      </p:sp>
      <p:sp>
        <p:nvSpPr>
          <p:cNvPr id="3" name="Content Placeholder 2"/>
          <p:cNvSpPr>
            <a:spLocks noGrp="1"/>
          </p:cNvSpPr>
          <p:nvPr>
            <p:ph idx="1"/>
          </p:nvPr>
        </p:nvSpPr>
        <p:spPr>
          <a:xfrm>
            <a:off x="381000" y="881742"/>
            <a:ext cx="8229600" cy="4894334"/>
          </a:xfrm>
        </p:spPr>
        <p:txBody>
          <a:bodyPr>
            <a:normAutofit/>
          </a:bodyPr>
          <a:lstStyle/>
          <a:p>
            <a:pPr marL="457200" indent="-457200">
              <a:buFont typeface="+mj-lt"/>
              <a:buAutoNum type="arabicPeriod"/>
            </a:pPr>
            <a:r>
              <a:rPr lang="en-US" sz="2400" dirty="0">
                <a:solidFill>
                  <a:srgbClr val="000000"/>
                </a:solidFill>
              </a:rPr>
              <a:t>Credit Risk</a:t>
            </a:r>
          </a:p>
          <a:p>
            <a:pPr marL="457200" indent="-457200">
              <a:buFont typeface="+mj-lt"/>
              <a:buAutoNum type="arabicPeriod"/>
            </a:pPr>
            <a:r>
              <a:rPr lang="en-US" sz="2400" dirty="0">
                <a:solidFill>
                  <a:srgbClr val="000000"/>
                </a:solidFill>
              </a:rPr>
              <a:t>Information Security (Cybersecurity)</a:t>
            </a:r>
          </a:p>
          <a:p>
            <a:pPr marL="457200" indent="-457200">
              <a:buFont typeface="+mj-lt"/>
              <a:buAutoNum type="arabicPeriod"/>
            </a:pPr>
            <a:r>
              <a:rPr lang="en-US" sz="2400" dirty="0">
                <a:solidFill>
                  <a:srgbClr val="000000"/>
                </a:solidFill>
              </a:rPr>
              <a:t>Payment Systems</a:t>
            </a:r>
          </a:p>
          <a:p>
            <a:pPr marL="457200" indent="-457200">
              <a:buFont typeface="+mj-lt"/>
              <a:buAutoNum type="arabicPeriod"/>
            </a:pPr>
            <a:r>
              <a:rPr lang="en-US" sz="2400" dirty="0">
                <a:solidFill>
                  <a:srgbClr val="000000"/>
                </a:solidFill>
              </a:rPr>
              <a:t>Comply with the BSA and AML laws and regulations</a:t>
            </a:r>
          </a:p>
          <a:p>
            <a:pPr marL="457200" indent="-457200">
              <a:buFont typeface="+mj-lt"/>
              <a:buAutoNum type="arabicPeriod"/>
            </a:pPr>
            <a:r>
              <a:rPr lang="en-US" sz="2400" dirty="0">
                <a:solidFill>
                  <a:srgbClr val="000000"/>
                </a:solidFill>
              </a:rPr>
              <a:t>Capital Adequacy &amp; RBNW Implementation</a:t>
            </a:r>
          </a:p>
          <a:p>
            <a:pPr marL="457200" indent="-457200">
              <a:buFont typeface="+mj-lt"/>
              <a:buAutoNum type="arabicPeriod"/>
            </a:pPr>
            <a:r>
              <a:rPr lang="en-US" sz="2400" dirty="0">
                <a:solidFill>
                  <a:srgbClr val="000000"/>
                </a:solidFill>
              </a:rPr>
              <a:t>Loan Loss Reserving</a:t>
            </a:r>
          </a:p>
          <a:p>
            <a:pPr marL="457200" indent="-457200">
              <a:buFont typeface="+mj-lt"/>
              <a:buAutoNum type="arabicPeriod"/>
            </a:pPr>
            <a:r>
              <a:rPr lang="en-US" sz="2400" dirty="0">
                <a:solidFill>
                  <a:srgbClr val="000000"/>
                </a:solidFill>
              </a:rPr>
              <a:t>Consumer Financial Protection</a:t>
            </a:r>
          </a:p>
          <a:p>
            <a:pPr marL="457200" indent="-457200">
              <a:buFont typeface="+mj-lt"/>
              <a:buAutoNum type="arabicPeriod"/>
            </a:pPr>
            <a:r>
              <a:rPr lang="en-US" sz="2400" dirty="0">
                <a:solidFill>
                  <a:srgbClr val="000000"/>
                </a:solidFill>
              </a:rPr>
              <a:t>Loan Participations</a:t>
            </a:r>
          </a:p>
          <a:p>
            <a:pPr marL="457200" indent="-457200">
              <a:buFont typeface="+mj-lt"/>
              <a:buAutoNum type="arabicPeriod"/>
            </a:pPr>
            <a:r>
              <a:rPr lang="en-US" sz="2400" dirty="0">
                <a:solidFill>
                  <a:srgbClr val="000000"/>
                </a:solidFill>
              </a:rPr>
              <a:t>Fraud</a:t>
            </a:r>
          </a:p>
          <a:p>
            <a:pPr marL="457200" indent="-457200">
              <a:buFont typeface="+mj-lt"/>
              <a:buAutoNum type="arabicPeriod"/>
            </a:pPr>
            <a:r>
              <a:rPr lang="en-US" sz="2400" dirty="0">
                <a:solidFill>
                  <a:srgbClr val="000000"/>
                </a:solidFill>
              </a:rPr>
              <a:t>LIBOR Transition</a:t>
            </a:r>
          </a:p>
          <a:p>
            <a:pPr marL="457200" indent="-457200">
              <a:buFont typeface="+mj-lt"/>
              <a:buAutoNum type="arabicPeriod"/>
            </a:pPr>
            <a:r>
              <a:rPr lang="en-US" sz="2400" dirty="0">
                <a:solidFill>
                  <a:srgbClr val="000000"/>
                </a:solidFill>
              </a:rPr>
              <a:t>Interest Rate Risk</a:t>
            </a:r>
          </a:p>
        </p:txBody>
      </p:sp>
      <p:sp>
        <p:nvSpPr>
          <p:cNvPr id="4" name="Slide Number Placeholder 9"/>
          <p:cNvSpPr txBox="1">
            <a:spLocks/>
          </p:cNvSpPr>
          <p:nvPr/>
        </p:nvSpPr>
        <p:spPr>
          <a:xfrm>
            <a:off x="8686800" y="6477000"/>
            <a:ext cx="457200" cy="47625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8352E5-0826-419B-A35F-905E60F34E48}" type="slidenum">
              <a:rPr kumimoji="0" lang="en-US" sz="1000" b="0" i="0" u="none" strike="noStrike" kern="1200" cap="none" spc="0" normalizeH="0" baseline="0" noProof="0" smtClean="0">
                <a:ln>
                  <a:noFill/>
                </a:ln>
                <a:solidFill>
                  <a:schemeClr val="tx2"/>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1000" b="0" i="0" u="none" strike="noStrike" kern="1200" cap="none" spc="0" normalizeH="0" baseline="0" noProof="0" dirty="0">
              <a:ln>
                <a:noFill/>
              </a:ln>
              <a:solidFill>
                <a:schemeClr val="tx2"/>
              </a:solidFill>
              <a:effectLst/>
              <a:uLnTx/>
              <a:uFillTx/>
              <a:latin typeface="+mn-lt"/>
              <a:ea typeface="+mn-ea"/>
              <a:cs typeface="+mn-cs"/>
            </a:endParaRPr>
          </a:p>
        </p:txBody>
      </p:sp>
    </p:spTree>
    <p:extLst>
      <p:ext uri="{BB962C8B-B14F-4D97-AF65-F5344CB8AC3E}">
        <p14:creationId xmlns:p14="http://schemas.microsoft.com/office/powerpoint/2010/main" val="1052361970"/>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Supervision Priority Order</a:t>
            </a:r>
          </a:p>
        </p:txBody>
      </p:sp>
      <p:sp>
        <p:nvSpPr>
          <p:cNvPr id="3" name="Content Placeholder 2"/>
          <p:cNvSpPr>
            <a:spLocks noGrp="1"/>
          </p:cNvSpPr>
          <p:nvPr>
            <p:ph sz="half" idx="1"/>
          </p:nvPr>
        </p:nvSpPr>
        <p:spPr/>
        <p:txBody>
          <a:bodyPr>
            <a:normAutofit/>
          </a:bodyPr>
          <a:lstStyle/>
          <a:p>
            <a:r>
              <a:rPr lang="en-US" sz="2800" dirty="0"/>
              <a:t>Credit Risk Management</a:t>
            </a:r>
          </a:p>
          <a:p>
            <a:r>
              <a:rPr lang="en-US" sz="2800" dirty="0"/>
              <a:t>Capital Adequacy/RBNW</a:t>
            </a:r>
          </a:p>
          <a:p>
            <a:r>
              <a:rPr lang="en-US" sz="2800" dirty="0"/>
              <a:t>Loan Loss Reserves</a:t>
            </a:r>
          </a:p>
          <a:p>
            <a:r>
              <a:rPr lang="en-US" sz="2800" dirty="0"/>
              <a:t>Loan Participations</a:t>
            </a:r>
          </a:p>
          <a:p>
            <a:r>
              <a:rPr lang="en-US" sz="2800" dirty="0"/>
              <a:t>Fraud</a:t>
            </a:r>
          </a:p>
          <a:p>
            <a:endParaRPr lang="en-US" sz="2400" dirty="0"/>
          </a:p>
        </p:txBody>
      </p:sp>
      <p:sp>
        <p:nvSpPr>
          <p:cNvPr id="4" name="Content Placeholder 3"/>
          <p:cNvSpPr>
            <a:spLocks noGrp="1"/>
          </p:cNvSpPr>
          <p:nvPr>
            <p:ph sz="half" idx="2"/>
          </p:nvPr>
        </p:nvSpPr>
        <p:spPr/>
        <p:txBody>
          <a:bodyPr>
            <a:normAutofit/>
          </a:bodyPr>
          <a:lstStyle/>
          <a:p>
            <a:r>
              <a:rPr lang="en-US" sz="2800" dirty="0"/>
              <a:t>Cybersecurity</a:t>
            </a:r>
          </a:p>
          <a:p>
            <a:r>
              <a:rPr lang="en-US" sz="2800" dirty="0"/>
              <a:t>Payment Systems</a:t>
            </a:r>
          </a:p>
          <a:p>
            <a:r>
              <a:rPr lang="en-US" sz="2800" dirty="0"/>
              <a:t>Interest Rate Risk</a:t>
            </a:r>
            <a:br>
              <a:rPr lang="en-US" sz="2800" dirty="0"/>
            </a:br>
            <a:br>
              <a:rPr lang="en-US" sz="2800" dirty="0"/>
            </a:br>
            <a:endParaRPr lang="en-US" sz="2800" dirty="0"/>
          </a:p>
          <a:p>
            <a:r>
              <a:rPr lang="en-US" sz="2800" dirty="0"/>
              <a:t>BSA/AML</a:t>
            </a:r>
          </a:p>
          <a:p>
            <a:r>
              <a:rPr lang="en-US" sz="2800" dirty="0"/>
              <a:t>Consumer FP</a:t>
            </a:r>
          </a:p>
          <a:p>
            <a:r>
              <a:rPr lang="en-US" sz="2800" dirty="0"/>
              <a:t>Libor Transition</a:t>
            </a:r>
          </a:p>
        </p:txBody>
      </p:sp>
      <p:sp>
        <p:nvSpPr>
          <p:cNvPr id="5" name="Slide Number Placeholder 4"/>
          <p:cNvSpPr>
            <a:spLocks noGrp="1"/>
          </p:cNvSpPr>
          <p:nvPr>
            <p:ph type="sldNum" sz="quarter" idx="4"/>
          </p:nvPr>
        </p:nvSpPr>
        <p:spPr/>
        <p:txBody>
          <a:bodyPr/>
          <a:lstStyle/>
          <a:p>
            <a:fld id="{8D1858C3-6DB3-4AB3-9741-2EABD1E0F7E5}" type="slidenum">
              <a:rPr lang="en-US" smtClean="0"/>
              <a:pPr/>
              <a:t>15</a:t>
            </a:fld>
            <a:endParaRPr lang="en-US" dirty="0"/>
          </a:p>
        </p:txBody>
      </p:sp>
    </p:spTree>
    <p:extLst>
      <p:ext uri="{BB962C8B-B14F-4D97-AF65-F5344CB8AC3E}">
        <p14:creationId xmlns:p14="http://schemas.microsoft.com/office/powerpoint/2010/main" val="8000431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Examination Program Updates</a:t>
            </a:r>
          </a:p>
        </p:txBody>
      </p:sp>
      <p:sp>
        <p:nvSpPr>
          <p:cNvPr id="3" name="Content Placeholder 2"/>
          <p:cNvSpPr>
            <a:spLocks noGrp="1"/>
          </p:cNvSpPr>
          <p:nvPr>
            <p:ph idx="1"/>
          </p:nvPr>
        </p:nvSpPr>
        <p:spPr/>
        <p:txBody>
          <a:bodyPr>
            <a:normAutofit/>
          </a:bodyPr>
          <a:lstStyle/>
          <a:p>
            <a:r>
              <a:rPr lang="en-US" sz="3600" dirty="0"/>
              <a:t>NCUA Connect &amp; Merit</a:t>
            </a:r>
          </a:p>
          <a:p>
            <a:r>
              <a:rPr lang="en-US" sz="3600" dirty="0"/>
              <a:t>CAMELS (Effective 4-1-2022)</a:t>
            </a:r>
          </a:p>
          <a:p>
            <a:r>
              <a:rPr lang="en-US" sz="3600" dirty="0"/>
              <a:t>Recording of Official Meetings</a:t>
            </a:r>
          </a:p>
          <a:p>
            <a:r>
              <a:rPr lang="en-US" sz="3600" dirty="0"/>
              <a:t>Virtual Meeting Flexibility</a:t>
            </a:r>
          </a:p>
          <a:p>
            <a:r>
              <a:rPr lang="en-US" sz="3600" dirty="0"/>
              <a:t>Update of ONES Transfer to $15B</a:t>
            </a:r>
          </a:p>
        </p:txBody>
      </p:sp>
      <p:sp>
        <p:nvSpPr>
          <p:cNvPr id="4" name="Slide Number Placeholder 3"/>
          <p:cNvSpPr>
            <a:spLocks noGrp="1"/>
          </p:cNvSpPr>
          <p:nvPr>
            <p:ph type="sldNum" sz="quarter" idx="4"/>
          </p:nvPr>
        </p:nvSpPr>
        <p:spPr/>
        <p:txBody>
          <a:bodyPr/>
          <a:lstStyle/>
          <a:p>
            <a:fld id="{8D1858C3-6DB3-4AB3-9741-2EABD1E0F7E5}" type="slidenum">
              <a:rPr lang="en-US" smtClean="0"/>
              <a:pPr/>
              <a:t>16</a:t>
            </a:fld>
            <a:endParaRPr lang="en-US" dirty="0"/>
          </a:p>
        </p:txBody>
      </p:sp>
    </p:spTree>
    <p:extLst>
      <p:ext uri="{BB962C8B-B14F-4D97-AF65-F5344CB8AC3E}">
        <p14:creationId xmlns:p14="http://schemas.microsoft.com/office/powerpoint/2010/main" val="25111824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Strategic Regulatory Issues</a:t>
            </a:r>
          </a:p>
        </p:txBody>
      </p:sp>
      <p:sp>
        <p:nvSpPr>
          <p:cNvPr id="3" name="Content Placeholder 2"/>
          <p:cNvSpPr>
            <a:spLocks noGrp="1"/>
          </p:cNvSpPr>
          <p:nvPr>
            <p:ph idx="1"/>
          </p:nvPr>
        </p:nvSpPr>
        <p:spPr/>
        <p:txBody>
          <a:bodyPr>
            <a:normAutofit lnSpcReduction="10000"/>
          </a:bodyPr>
          <a:lstStyle/>
          <a:p>
            <a:r>
              <a:rPr lang="en-US" sz="2800" dirty="0"/>
              <a:t>Subordinated Debt (Secondary Capital)</a:t>
            </a:r>
          </a:p>
          <a:p>
            <a:r>
              <a:rPr lang="en-US" sz="2800" dirty="0"/>
              <a:t>Risk Based Net Worth</a:t>
            </a:r>
          </a:p>
          <a:p>
            <a:r>
              <a:rPr lang="en-US" sz="2800" dirty="0"/>
              <a:t>Digital Assets, Cryptocurrency and Related Tech</a:t>
            </a:r>
          </a:p>
          <a:p>
            <a:r>
              <a:rPr lang="en-US" sz="2800" dirty="0"/>
              <a:t>Credit Union Service Organizations</a:t>
            </a:r>
          </a:p>
          <a:p>
            <a:r>
              <a:rPr lang="en-US" sz="2800" dirty="0"/>
              <a:t>Derivative Authority for Credit Unions</a:t>
            </a:r>
          </a:p>
          <a:p>
            <a:r>
              <a:rPr lang="en-US" sz="2800" dirty="0"/>
              <a:t>Field of Membership</a:t>
            </a:r>
          </a:p>
          <a:p>
            <a:r>
              <a:rPr lang="en-US" sz="2800" dirty="0"/>
              <a:t>CFPB and FFIEC Coordination</a:t>
            </a:r>
          </a:p>
          <a:p>
            <a:r>
              <a:rPr lang="en-US" sz="2800" dirty="0"/>
              <a:t>Mergers and Bank Purchases</a:t>
            </a:r>
          </a:p>
          <a:p>
            <a:r>
              <a:rPr lang="en-US" sz="2800" dirty="0"/>
              <a:t>Share Insurance Fund Management</a:t>
            </a:r>
          </a:p>
          <a:p>
            <a:r>
              <a:rPr lang="en-US" sz="2800" dirty="0"/>
              <a:t>Taxation ???</a:t>
            </a:r>
          </a:p>
        </p:txBody>
      </p:sp>
      <p:sp>
        <p:nvSpPr>
          <p:cNvPr id="4" name="Slide Number Placeholder 3"/>
          <p:cNvSpPr>
            <a:spLocks noGrp="1"/>
          </p:cNvSpPr>
          <p:nvPr>
            <p:ph type="sldNum" sz="quarter" idx="4"/>
          </p:nvPr>
        </p:nvSpPr>
        <p:spPr/>
        <p:txBody>
          <a:bodyPr/>
          <a:lstStyle/>
          <a:p>
            <a:fld id="{8D1858C3-6DB3-4AB3-9741-2EABD1E0F7E5}" type="slidenum">
              <a:rPr lang="en-US" smtClean="0"/>
              <a:pPr/>
              <a:t>17</a:t>
            </a:fld>
            <a:endParaRPr lang="en-US" dirty="0"/>
          </a:p>
        </p:txBody>
      </p:sp>
    </p:spTree>
    <p:extLst>
      <p:ext uri="{BB962C8B-B14F-4D97-AF65-F5344CB8AC3E}">
        <p14:creationId xmlns:p14="http://schemas.microsoft.com/office/powerpoint/2010/main" val="28756440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sldNum" sz="quarter" idx="4294967295"/>
          </p:nvPr>
        </p:nvSpPr>
        <p:spPr>
          <a:xfrm>
            <a:off x="8305800" y="6381750"/>
            <a:ext cx="838200" cy="476250"/>
          </a:xfrm>
          <a:prstGeom prst="rect">
            <a:avLst/>
          </a:prstGeom>
        </p:spPr>
        <p:txBody>
          <a:bodyPr/>
          <a:lstStyle/>
          <a:p>
            <a:pPr>
              <a:defRPr/>
            </a:pPr>
            <a:fld id="{E2E2C652-4E61-4E11-88FC-4073EA0A0771}" type="slidenum">
              <a:rPr lang="en-US"/>
              <a:pPr>
                <a:defRPr/>
              </a:pPr>
              <a:t>18</a:t>
            </a:fld>
            <a:endParaRPr lang="en-US" dirty="0"/>
          </a:p>
        </p:txBody>
      </p:sp>
      <p:sp>
        <p:nvSpPr>
          <p:cNvPr id="4099" name="Rectangle 10"/>
          <p:cNvSpPr>
            <a:spLocks noChangeArrowheads="1"/>
          </p:cNvSpPr>
          <p:nvPr/>
        </p:nvSpPr>
        <p:spPr bwMode="auto">
          <a:xfrm>
            <a:off x="0" y="0"/>
            <a:ext cx="9144000" cy="6858000"/>
          </a:xfrm>
          <a:prstGeom prst="rect">
            <a:avLst/>
          </a:prstGeom>
          <a:gradFill rotWithShape="1">
            <a:gsLst>
              <a:gs pos="0">
                <a:srgbClr val="003366"/>
              </a:gs>
              <a:gs pos="100000">
                <a:srgbClr val="00182F"/>
              </a:gs>
            </a:gsLst>
            <a:lin ang="0" scaled="1"/>
          </a:gradFill>
          <a:ln w="9525" algn="ctr">
            <a:noFill/>
            <a:miter lim="800000"/>
            <a:headEnd/>
            <a:tailEnd/>
          </a:ln>
        </p:spPr>
        <p:txBody>
          <a:bodyPr wrap="none" anchor="ctr"/>
          <a:lstStyle/>
          <a:p>
            <a:pPr eaLnBrk="1" hangingPunct="1">
              <a:spcBef>
                <a:spcPct val="0"/>
              </a:spcBef>
              <a:spcAft>
                <a:spcPct val="0"/>
              </a:spcAft>
            </a:pPr>
            <a:endParaRPr lang="en-US" sz="1600" b="1" dirty="0">
              <a:solidFill>
                <a:srgbClr val="073766"/>
              </a:solidFill>
            </a:endParaRPr>
          </a:p>
        </p:txBody>
      </p:sp>
      <p:sp>
        <p:nvSpPr>
          <p:cNvPr id="267267" name="Rectangle 3"/>
          <p:cNvSpPr>
            <a:spLocks noGrp="1" noChangeArrowheads="1"/>
          </p:cNvSpPr>
          <p:nvPr>
            <p:ph type="ctrTitle"/>
          </p:nvPr>
        </p:nvSpPr>
        <p:spPr>
          <a:xfrm>
            <a:off x="838200" y="2590800"/>
            <a:ext cx="7772400" cy="4038600"/>
          </a:xfrm>
          <a:ln>
            <a:solidFill>
              <a:schemeClr val="bg1"/>
            </a:solidFill>
          </a:ln>
        </p:spPr>
        <p:txBody>
          <a:bodyPr>
            <a:normAutofit fontScale="90000"/>
          </a:bodyPr>
          <a:lstStyle/>
          <a:p>
            <a:pPr algn="ctr"/>
            <a:br>
              <a:rPr lang="en-US" sz="3200" dirty="0">
                <a:solidFill>
                  <a:schemeClr val="bg1"/>
                </a:solidFill>
              </a:rPr>
            </a:br>
            <a:r>
              <a:rPr lang="en-US" sz="3200" dirty="0">
                <a:solidFill>
                  <a:schemeClr val="bg1"/>
                </a:solidFill>
              </a:rPr>
              <a:t>Questions?</a:t>
            </a:r>
            <a:br>
              <a:rPr lang="en-US" sz="3200" dirty="0">
                <a:solidFill>
                  <a:schemeClr val="bg1"/>
                </a:solidFill>
              </a:rPr>
            </a:br>
            <a:br>
              <a:rPr lang="en-US" sz="4000" dirty="0">
                <a:solidFill>
                  <a:schemeClr val="bg1"/>
                </a:solidFill>
              </a:rPr>
            </a:br>
            <a:r>
              <a:rPr lang="en-US" sz="4000" dirty="0">
                <a:solidFill>
                  <a:schemeClr val="bg1"/>
                </a:solidFill>
              </a:rPr>
              <a:t>Alonzo A. Swann III</a:t>
            </a:r>
            <a:br>
              <a:rPr lang="en-US" sz="2400" dirty="0">
                <a:solidFill>
                  <a:schemeClr val="bg1"/>
                </a:solidFill>
              </a:rPr>
            </a:br>
            <a:r>
              <a:rPr lang="en-US" sz="1800" dirty="0">
                <a:solidFill>
                  <a:schemeClr val="bg1"/>
                </a:solidFill>
              </a:rPr>
              <a:t>Credit Union Strategist</a:t>
            </a:r>
            <a:br>
              <a:rPr lang="en-US" sz="1800" dirty="0">
                <a:solidFill>
                  <a:schemeClr val="bg1"/>
                </a:solidFill>
              </a:rPr>
            </a:br>
            <a:r>
              <a:rPr lang="en-US" sz="1800" dirty="0">
                <a:solidFill>
                  <a:schemeClr val="bg1"/>
                </a:solidFill>
              </a:rPr>
              <a:t>404-888-5617</a:t>
            </a:r>
            <a:br>
              <a:rPr lang="en-US" sz="1800" dirty="0">
                <a:solidFill>
                  <a:schemeClr val="bg1"/>
                </a:solidFill>
              </a:rPr>
            </a:br>
            <a:r>
              <a:rPr lang="en-US" sz="1800" dirty="0">
                <a:solidFill>
                  <a:schemeClr val="bg1"/>
                </a:solidFill>
              </a:rPr>
              <a:t>aswann@fhlbatl.com</a:t>
            </a:r>
            <a:br>
              <a:rPr lang="en-US" sz="1800" dirty="0">
                <a:solidFill>
                  <a:schemeClr val="bg1"/>
                </a:solidFill>
              </a:rPr>
            </a:br>
            <a:br>
              <a:rPr lang="en-US" sz="1800" dirty="0">
                <a:solidFill>
                  <a:schemeClr val="bg1"/>
                </a:solidFill>
              </a:rPr>
            </a:br>
            <a:br>
              <a:rPr lang="en-US" sz="1800" dirty="0">
                <a:solidFill>
                  <a:schemeClr val="bg1"/>
                </a:solidFill>
              </a:rPr>
            </a:br>
            <a:br>
              <a:rPr lang="en-US" sz="1800" dirty="0"/>
            </a:br>
            <a:r>
              <a:rPr lang="en-US" sz="1800" dirty="0"/>
              <a:t> </a:t>
            </a:r>
            <a:br>
              <a:rPr lang="en-US" sz="1800" dirty="0">
                <a:solidFill>
                  <a:schemeClr val="bg1"/>
                </a:solidFill>
              </a:rPr>
            </a:br>
            <a:br>
              <a:rPr lang="en-US" sz="1800" dirty="0">
                <a:solidFill>
                  <a:schemeClr val="bg1"/>
                </a:solidFill>
              </a:rPr>
            </a:br>
            <a:r>
              <a:rPr lang="en-US" sz="1800" dirty="0">
                <a:solidFill>
                  <a:schemeClr val="bg1"/>
                </a:solidFill>
              </a:rPr>
              <a:t>		</a:t>
            </a:r>
          </a:p>
        </p:txBody>
      </p:sp>
      <p:pic>
        <p:nvPicPr>
          <p:cNvPr id="4101" name="Picture 26" descr="FHLBank_White"/>
          <p:cNvPicPr>
            <a:picLocks noChangeAspect="1" noChangeArrowheads="1"/>
          </p:cNvPicPr>
          <p:nvPr/>
        </p:nvPicPr>
        <p:blipFill>
          <a:blip r:embed="rId2" cstate="print"/>
          <a:srcRect/>
          <a:stretch>
            <a:fillRect/>
          </a:stretch>
        </p:blipFill>
        <p:spPr bwMode="auto">
          <a:xfrm>
            <a:off x="5943600" y="1371600"/>
            <a:ext cx="2133600" cy="10795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67267"/>
                                        </p:tgtEl>
                                        <p:attrNameLst>
                                          <p:attrName>style.visibility</p:attrName>
                                        </p:attrNameLst>
                                      </p:cBhvr>
                                      <p:to>
                                        <p:strVal val="visible"/>
                                      </p:to>
                                    </p:set>
                                    <p:animEffect transition="in" filter="wipe(left)">
                                      <p:cBhvr>
                                        <p:cTn id="7" dur="1000"/>
                                        <p:tgtEl>
                                          <p:spTgt spid="267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26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Disclaimer</a:t>
            </a:r>
            <a:br>
              <a:rPr lang="en-US" dirty="0"/>
            </a:br>
            <a:endParaRPr lang="en-US" dirty="0"/>
          </a:p>
        </p:txBody>
      </p:sp>
      <p:sp>
        <p:nvSpPr>
          <p:cNvPr id="3" name="Text Placeholder 2"/>
          <p:cNvSpPr>
            <a:spLocks noGrp="1"/>
          </p:cNvSpPr>
          <p:nvPr>
            <p:ph idx="1"/>
          </p:nvPr>
        </p:nvSpPr>
        <p:spPr>
          <a:xfrm>
            <a:off x="350874" y="1362076"/>
            <a:ext cx="8229600" cy="4470853"/>
          </a:xfrm>
        </p:spPr>
        <p:txBody>
          <a:bodyPr>
            <a:noAutofit/>
          </a:bodyPr>
          <a:lstStyle/>
          <a:p>
            <a:pPr marL="114300" lvl="0" indent="0" defTabSz="914400" fontAlgn="base">
              <a:spcBef>
                <a:spcPct val="0"/>
              </a:spcBef>
              <a:spcAft>
                <a:spcPct val="0"/>
              </a:spcAft>
              <a:buClr>
                <a:schemeClr val="accent2">
                  <a:lumMod val="60000"/>
                  <a:lumOff val="40000"/>
                </a:schemeClr>
              </a:buClr>
              <a:buSzPct val="150000"/>
              <a:buNone/>
              <a:defRPr/>
            </a:pPr>
            <a:r>
              <a:rPr lang="en-US" sz="1500" dirty="0">
                <a:cs typeface="Calibri" pitchFamily="34" charset="0"/>
              </a:rPr>
              <a:t>The information, analysis, and applications contained herein should not be relied upon as a substitute for your own business judgment, and independent review. You should consult your own regulatory, tax, business, investment, financial, and accounting advisors, and should perform your own suitability analysis, before entering into transactions or structures described herein. Sophisticated financial products are risky and are not appropriate for all persons. FHLBank Atlanta is not a registered investment advisor and does not advise persons on the advisability of investing in, purchasing, or selling sophisticated financial products or the means by which any such product may be utilized.  </a:t>
            </a:r>
          </a:p>
          <a:p>
            <a:pPr marL="114300" lvl="0" indent="0" defTabSz="914400" fontAlgn="base">
              <a:spcBef>
                <a:spcPct val="0"/>
              </a:spcBef>
              <a:spcAft>
                <a:spcPct val="0"/>
              </a:spcAft>
              <a:buClr>
                <a:schemeClr val="accent2">
                  <a:lumMod val="60000"/>
                  <a:lumOff val="40000"/>
                </a:schemeClr>
              </a:buClr>
              <a:buSzPct val="150000"/>
              <a:buNone/>
              <a:defRPr/>
            </a:pPr>
            <a:endParaRPr lang="en-US" sz="1500" dirty="0">
              <a:cs typeface="Calibri" pitchFamily="34" charset="0"/>
            </a:endParaRPr>
          </a:p>
          <a:p>
            <a:pPr marL="114300" lvl="0" indent="0" defTabSz="914400" fontAlgn="base">
              <a:spcBef>
                <a:spcPct val="0"/>
              </a:spcBef>
              <a:spcAft>
                <a:spcPct val="0"/>
              </a:spcAft>
              <a:buClr>
                <a:schemeClr val="accent2">
                  <a:lumMod val="60000"/>
                  <a:lumOff val="40000"/>
                </a:schemeClr>
              </a:buClr>
              <a:buSzPct val="150000"/>
              <a:buNone/>
              <a:defRPr/>
            </a:pPr>
            <a:r>
              <a:rPr lang="en-US" sz="1500" dirty="0">
                <a:cs typeface="Calibri" pitchFamily="34" charset="0"/>
              </a:rPr>
              <a:t>Any opinions expressed are the Presenter’s own views and do not necessarily reflect those of the Federal Home Loan Bank of Atlanta or the National Credit Union Administration (NCUA) or the NCUA Board.</a:t>
            </a:r>
          </a:p>
          <a:p>
            <a:pPr marL="114300" lvl="0" indent="0" defTabSz="914400" fontAlgn="base">
              <a:spcBef>
                <a:spcPct val="0"/>
              </a:spcBef>
              <a:spcAft>
                <a:spcPct val="0"/>
              </a:spcAft>
              <a:buClr>
                <a:schemeClr val="accent2">
                  <a:lumMod val="60000"/>
                  <a:lumOff val="40000"/>
                </a:schemeClr>
              </a:buClr>
              <a:buSzPct val="150000"/>
              <a:buNone/>
              <a:defRPr/>
            </a:pPr>
            <a:endParaRPr lang="en-US" sz="1500" dirty="0">
              <a:cs typeface="Calibri" pitchFamily="34" charset="0"/>
            </a:endParaRPr>
          </a:p>
          <a:p>
            <a:pPr marL="114300" lvl="0" indent="0" defTabSz="914400" fontAlgn="base">
              <a:spcBef>
                <a:spcPct val="0"/>
              </a:spcBef>
              <a:spcAft>
                <a:spcPct val="0"/>
              </a:spcAft>
              <a:buClr>
                <a:schemeClr val="accent2">
                  <a:lumMod val="60000"/>
                  <a:lumOff val="40000"/>
                </a:schemeClr>
              </a:buClr>
              <a:buSzPct val="150000"/>
              <a:buNone/>
              <a:defRPr/>
            </a:pPr>
            <a:r>
              <a:rPr lang="en-US" sz="1500" dirty="0">
                <a:cs typeface="Calibri" pitchFamily="34" charset="0"/>
              </a:rPr>
              <a:t>All information is indicative of the time this presentation was created.</a:t>
            </a:r>
          </a:p>
          <a:p>
            <a:pPr marL="114300" indent="0">
              <a:buNone/>
            </a:pPr>
            <a:endParaRPr lang="en-US" sz="1500" dirty="0"/>
          </a:p>
        </p:txBody>
      </p:sp>
      <p:sp>
        <p:nvSpPr>
          <p:cNvPr id="4" name="Slide Number Placeholder 3"/>
          <p:cNvSpPr>
            <a:spLocks noGrp="1"/>
          </p:cNvSpPr>
          <p:nvPr>
            <p:ph type="sldNum" sz="quarter" idx="12"/>
          </p:nvPr>
        </p:nvSpPr>
        <p:spPr/>
        <p:txBody>
          <a:bodyPr/>
          <a:lstStyle/>
          <a:p>
            <a:fld id="{1B70C594-D398-CB4B-99ED-58A4B3D55C6D}" type="slidenum">
              <a:rPr lang="en-US" smtClean="0">
                <a:solidFill>
                  <a:srgbClr val="5A5A5D">
                    <a:tint val="75000"/>
                  </a:srgbClr>
                </a:solidFill>
              </a:rPr>
              <a:pPr/>
              <a:t>2</a:t>
            </a:fld>
            <a:endParaRPr lang="en-US" dirty="0">
              <a:solidFill>
                <a:srgbClr val="5A5A5D">
                  <a:tint val="75000"/>
                </a:srgbClr>
              </a:solidFill>
            </a:endParaRPr>
          </a:p>
        </p:txBody>
      </p:sp>
      <p:sp>
        <p:nvSpPr>
          <p:cNvPr id="7" name="Footer Placeholder 6"/>
          <p:cNvSpPr>
            <a:spLocks noGrp="1"/>
          </p:cNvSpPr>
          <p:nvPr>
            <p:ph type="ftr" sz="quarter" idx="11"/>
          </p:nvPr>
        </p:nvSpPr>
        <p:spPr/>
        <p:txBody>
          <a:bodyPr/>
          <a:lstStyle/>
          <a:p>
            <a:r>
              <a:rPr lang="en-US">
                <a:solidFill>
                  <a:srgbClr val="5A5A5D">
                    <a:tint val="75000"/>
                  </a:srgbClr>
                </a:solidFill>
              </a:rPr>
              <a:t>FEDERAL HOME LOAN BANK OF ATLANTA</a:t>
            </a:r>
            <a:endParaRPr lang="en-US" dirty="0">
              <a:solidFill>
                <a:srgbClr val="5A5A5D">
                  <a:tint val="75000"/>
                </a:srgbClr>
              </a:solidFill>
            </a:endParaRPr>
          </a:p>
        </p:txBody>
      </p:sp>
    </p:spTree>
    <p:extLst>
      <p:ext uri="{BB962C8B-B14F-4D97-AF65-F5344CB8AC3E}">
        <p14:creationId xmlns:p14="http://schemas.microsoft.com/office/powerpoint/2010/main" val="14068371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sp>
        <p:nvSpPr>
          <p:cNvPr id="3" name="Content Placeholder 2"/>
          <p:cNvSpPr>
            <a:spLocks noGrp="1"/>
          </p:cNvSpPr>
          <p:nvPr>
            <p:ph idx="1"/>
          </p:nvPr>
        </p:nvSpPr>
        <p:spPr/>
        <p:txBody>
          <a:bodyPr>
            <a:normAutofit/>
          </a:bodyPr>
          <a:lstStyle/>
          <a:p>
            <a:r>
              <a:rPr lang="en-US" sz="2400" b="1" dirty="0"/>
              <a:t>Challenges in Current FI Environment</a:t>
            </a:r>
          </a:p>
          <a:p>
            <a:r>
              <a:rPr lang="en-US" sz="2400" b="1" dirty="0"/>
              <a:t>Current Credit Union Financial Performance</a:t>
            </a:r>
          </a:p>
          <a:p>
            <a:r>
              <a:rPr lang="en-US" sz="2400" b="1" dirty="0"/>
              <a:t>Regulatory Environment Overall </a:t>
            </a:r>
          </a:p>
          <a:p>
            <a:r>
              <a:rPr lang="en-US" sz="2400" b="1" dirty="0"/>
              <a:t>Credit Union Regulatory Environment</a:t>
            </a:r>
          </a:p>
          <a:p>
            <a:r>
              <a:rPr lang="en-US" sz="2400" b="1" dirty="0"/>
              <a:t>National Exam &amp; </a:t>
            </a:r>
            <a:r>
              <a:rPr lang="en-US" sz="2400" b="1" dirty="0" err="1"/>
              <a:t>Supv</a:t>
            </a:r>
            <a:r>
              <a:rPr lang="en-US" sz="2400" b="1" dirty="0"/>
              <a:t> (ONES) vs </a:t>
            </a:r>
            <a:r>
              <a:rPr lang="en-US" sz="2400" b="1" dirty="0" err="1"/>
              <a:t>Reg</a:t>
            </a:r>
            <a:r>
              <a:rPr lang="en-US" sz="2400" b="1" dirty="0"/>
              <a:t> </a:t>
            </a:r>
            <a:r>
              <a:rPr lang="en-US" sz="2400" b="1" dirty="0" err="1"/>
              <a:t>Supv</a:t>
            </a:r>
            <a:endParaRPr lang="en-US" sz="2400" b="1" dirty="0"/>
          </a:p>
          <a:p>
            <a:r>
              <a:rPr lang="en-US" sz="2400" b="1" dirty="0"/>
              <a:t>NCUA Board Composition</a:t>
            </a:r>
          </a:p>
          <a:p>
            <a:r>
              <a:rPr lang="en-US" sz="2400" b="1" dirty="0"/>
              <a:t>NCUA Board Priorities</a:t>
            </a:r>
          </a:p>
          <a:p>
            <a:r>
              <a:rPr lang="en-US" sz="2400" b="1" dirty="0"/>
              <a:t>NCUA 2022 Supervision Priorities</a:t>
            </a:r>
          </a:p>
          <a:p>
            <a:r>
              <a:rPr lang="en-US" sz="2400" b="1" dirty="0"/>
              <a:t>Strategic Regulatory Issues</a:t>
            </a:r>
          </a:p>
        </p:txBody>
      </p:sp>
      <p:sp>
        <p:nvSpPr>
          <p:cNvPr id="4" name="Slide Number Placeholder 3"/>
          <p:cNvSpPr>
            <a:spLocks noGrp="1"/>
          </p:cNvSpPr>
          <p:nvPr>
            <p:ph type="sldNum" sz="quarter" idx="4"/>
          </p:nvPr>
        </p:nvSpPr>
        <p:spPr/>
        <p:txBody>
          <a:bodyPr/>
          <a:lstStyle/>
          <a:p>
            <a:fld id="{8D1858C3-6DB3-4AB3-9741-2EABD1E0F7E5}" type="slidenum">
              <a:rPr lang="en-US" smtClean="0"/>
              <a:pPr/>
              <a:t>3</a:t>
            </a:fld>
            <a:endParaRPr lang="en-US" dirty="0"/>
          </a:p>
        </p:txBody>
      </p:sp>
    </p:spTree>
    <p:extLst>
      <p:ext uri="{BB962C8B-B14F-4D97-AF65-F5344CB8AC3E}">
        <p14:creationId xmlns:p14="http://schemas.microsoft.com/office/powerpoint/2010/main" val="25932727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Challenges in the Current Financial Institution Environment</a:t>
            </a:r>
          </a:p>
        </p:txBody>
      </p:sp>
      <p:sp>
        <p:nvSpPr>
          <p:cNvPr id="3" name="Content Placeholder 2"/>
          <p:cNvSpPr>
            <a:spLocks noGrp="1"/>
          </p:cNvSpPr>
          <p:nvPr>
            <p:ph idx="1"/>
          </p:nvPr>
        </p:nvSpPr>
        <p:spPr>
          <a:xfrm>
            <a:off x="457200" y="1371600"/>
            <a:ext cx="8229600" cy="4470853"/>
          </a:xfrm>
        </p:spPr>
        <p:txBody>
          <a:bodyPr>
            <a:noAutofit/>
          </a:bodyPr>
          <a:lstStyle/>
          <a:p>
            <a:pPr marL="285750" indent="-285750">
              <a:spcBef>
                <a:spcPts val="0"/>
              </a:spcBef>
              <a:spcAft>
                <a:spcPts val="600"/>
              </a:spcAft>
            </a:pPr>
            <a:r>
              <a:rPr lang="en-US" sz="2000" dirty="0"/>
              <a:t>Excess Liquidity and Future Deposit Trends</a:t>
            </a:r>
          </a:p>
          <a:p>
            <a:pPr marL="285750" indent="-285750">
              <a:spcBef>
                <a:spcPts val="0"/>
              </a:spcBef>
              <a:spcAft>
                <a:spcPts val="600"/>
              </a:spcAft>
            </a:pPr>
            <a:r>
              <a:rPr lang="en-US" sz="2000" dirty="0"/>
              <a:t>Net Interest Margin Compression</a:t>
            </a:r>
          </a:p>
          <a:p>
            <a:pPr marL="285750" indent="-285750">
              <a:spcBef>
                <a:spcPts val="0"/>
              </a:spcBef>
              <a:spcAft>
                <a:spcPts val="600"/>
              </a:spcAft>
            </a:pPr>
            <a:r>
              <a:rPr lang="en-US" sz="2000" dirty="0"/>
              <a:t>Loan Demand, Asset Diversification, and Credit Quality</a:t>
            </a:r>
          </a:p>
          <a:p>
            <a:pPr marL="285750" indent="-285750">
              <a:spcBef>
                <a:spcPts val="0"/>
              </a:spcBef>
              <a:spcAft>
                <a:spcPts val="600"/>
              </a:spcAft>
            </a:pPr>
            <a:r>
              <a:rPr lang="en-US" sz="2000" dirty="0"/>
              <a:t>Forecasting and Budgeting </a:t>
            </a:r>
          </a:p>
          <a:p>
            <a:pPr marL="285750" indent="-285750">
              <a:spcBef>
                <a:spcPts val="0"/>
              </a:spcBef>
              <a:spcAft>
                <a:spcPts val="600"/>
              </a:spcAft>
            </a:pPr>
            <a:r>
              <a:rPr lang="en-US" sz="2000" dirty="0"/>
              <a:t>Modeling Assumptions</a:t>
            </a:r>
          </a:p>
          <a:p>
            <a:pPr marL="285750" indent="-285750">
              <a:spcBef>
                <a:spcPts val="0"/>
              </a:spcBef>
              <a:spcAft>
                <a:spcPts val="600"/>
              </a:spcAft>
            </a:pPr>
            <a:r>
              <a:rPr lang="en-US" sz="2000" dirty="0"/>
              <a:t>Technology and the Impact on Competition – </a:t>
            </a:r>
            <a:r>
              <a:rPr lang="en-US" sz="2000" dirty="0" err="1"/>
              <a:t>Fintechs</a:t>
            </a:r>
            <a:r>
              <a:rPr lang="en-US" sz="2000" dirty="0"/>
              <a:t> </a:t>
            </a:r>
          </a:p>
          <a:p>
            <a:pPr marL="285750" indent="-285750">
              <a:spcBef>
                <a:spcPts val="0"/>
              </a:spcBef>
              <a:spcAft>
                <a:spcPts val="600"/>
              </a:spcAft>
            </a:pPr>
            <a:r>
              <a:rPr lang="en-US" sz="2000" dirty="0"/>
              <a:t>Staffing and Branching Considerations Post Pandemic</a:t>
            </a:r>
          </a:p>
          <a:p>
            <a:pPr marL="285750" indent="-285750">
              <a:spcBef>
                <a:spcPts val="0"/>
              </a:spcBef>
              <a:spcAft>
                <a:spcPts val="600"/>
              </a:spcAft>
            </a:pPr>
            <a:r>
              <a:rPr lang="en-US" sz="2000" dirty="0"/>
              <a:t>Regulatory Changes and the Impact on your Business Model</a:t>
            </a:r>
          </a:p>
          <a:p>
            <a:pPr marL="285750" indent="-285750">
              <a:spcBef>
                <a:spcPts val="0"/>
              </a:spcBef>
              <a:spcAft>
                <a:spcPts val="600"/>
              </a:spcAft>
            </a:pPr>
            <a:r>
              <a:rPr lang="en-US" sz="2000" dirty="0"/>
              <a:t>Forward Interest Rate Certainty or Uncertainty </a:t>
            </a:r>
          </a:p>
          <a:p>
            <a:pPr marL="285750" indent="-285750">
              <a:spcBef>
                <a:spcPts val="0"/>
              </a:spcBef>
              <a:spcAft>
                <a:spcPts val="600"/>
              </a:spcAft>
            </a:pPr>
            <a:r>
              <a:rPr lang="en-US" sz="2000" dirty="0"/>
              <a:t>More Government Intervention</a:t>
            </a:r>
          </a:p>
          <a:p>
            <a:pPr marL="285750" indent="-285750">
              <a:spcBef>
                <a:spcPts val="0"/>
              </a:spcBef>
              <a:spcAft>
                <a:spcPts val="600"/>
              </a:spcAft>
            </a:pPr>
            <a:r>
              <a:rPr lang="en-US" sz="2000" dirty="0"/>
              <a:t>What are the New Market Fundamentals?</a:t>
            </a:r>
          </a:p>
          <a:p>
            <a:pPr marL="285750" indent="-285750">
              <a:spcBef>
                <a:spcPts val="0"/>
              </a:spcBef>
              <a:spcAft>
                <a:spcPts val="600"/>
              </a:spcAft>
            </a:pPr>
            <a:r>
              <a:rPr lang="en-US" sz="2000" dirty="0"/>
              <a:t>Consolidation</a:t>
            </a:r>
          </a:p>
          <a:p>
            <a:endParaRPr lang="en-US" sz="2200" dirty="0"/>
          </a:p>
        </p:txBody>
      </p:sp>
      <p:sp>
        <p:nvSpPr>
          <p:cNvPr id="4" name="Footer Placeholder 3"/>
          <p:cNvSpPr>
            <a:spLocks noGrp="1"/>
          </p:cNvSpPr>
          <p:nvPr>
            <p:ph type="ftr" sz="quarter" idx="11"/>
          </p:nvPr>
        </p:nvSpPr>
        <p:spPr/>
        <p:txBody>
          <a:bodyPr/>
          <a:lstStyle/>
          <a:p>
            <a:r>
              <a:rPr lang="en-US">
                <a:solidFill>
                  <a:srgbClr val="5A5A5D">
                    <a:tint val="75000"/>
                  </a:srgbClr>
                </a:solidFill>
              </a:rPr>
              <a:t>FEDERAL HOME LOAN BANK OF ATLANTA</a:t>
            </a:r>
            <a:endParaRPr lang="en-US" dirty="0">
              <a:solidFill>
                <a:srgbClr val="5A5A5D">
                  <a:tint val="75000"/>
                </a:srgbClr>
              </a:solidFill>
            </a:endParaRPr>
          </a:p>
        </p:txBody>
      </p:sp>
      <p:sp>
        <p:nvSpPr>
          <p:cNvPr id="5" name="Slide Number Placeholder 4"/>
          <p:cNvSpPr>
            <a:spLocks noGrp="1"/>
          </p:cNvSpPr>
          <p:nvPr>
            <p:ph type="sldNum" sz="quarter" idx="12"/>
          </p:nvPr>
        </p:nvSpPr>
        <p:spPr/>
        <p:txBody>
          <a:bodyPr/>
          <a:lstStyle/>
          <a:p>
            <a:fld id="{1B70C594-D398-CB4B-99ED-58A4B3D55C6D}" type="slidenum">
              <a:rPr lang="en-US" smtClean="0">
                <a:solidFill>
                  <a:srgbClr val="5A5A5D">
                    <a:tint val="75000"/>
                  </a:srgbClr>
                </a:solidFill>
              </a:rPr>
              <a:pPr/>
              <a:t>4</a:t>
            </a:fld>
            <a:endParaRPr lang="en-US" dirty="0">
              <a:solidFill>
                <a:srgbClr val="5A5A5D">
                  <a:tint val="75000"/>
                </a:srgbClr>
              </a:solidFill>
            </a:endParaRPr>
          </a:p>
        </p:txBody>
      </p:sp>
    </p:spTree>
    <p:extLst>
      <p:ext uri="{BB962C8B-B14F-4D97-AF65-F5344CB8AC3E}">
        <p14:creationId xmlns:p14="http://schemas.microsoft.com/office/powerpoint/2010/main" val="16186745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Credit Union 2022 Financial Performance (thru 12/31/21)</a:t>
            </a:r>
          </a:p>
        </p:txBody>
      </p:sp>
      <p:sp>
        <p:nvSpPr>
          <p:cNvPr id="3" name="Content Placeholder 2"/>
          <p:cNvSpPr>
            <a:spLocks noGrp="1"/>
          </p:cNvSpPr>
          <p:nvPr>
            <p:ph idx="1"/>
          </p:nvPr>
        </p:nvSpPr>
        <p:spPr>
          <a:xfrm>
            <a:off x="381000" y="881742"/>
            <a:ext cx="8229600" cy="4894334"/>
          </a:xfrm>
        </p:spPr>
        <p:txBody>
          <a:bodyPr>
            <a:normAutofit fontScale="92500" lnSpcReduction="10000"/>
          </a:bodyPr>
          <a:lstStyle/>
          <a:p>
            <a:pPr marL="457200" indent="-457200">
              <a:spcBef>
                <a:spcPts val="1200"/>
              </a:spcBef>
              <a:spcAft>
                <a:spcPts val="1200"/>
              </a:spcAft>
            </a:pPr>
            <a:r>
              <a:rPr lang="en-US" dirty="0"/>
              <a:t>CU Total Assets Rose 19% Reaching $2.06 Trillion</a:t>
            </a:r>
          </a:p>
          <a:p>
            <a:pPr marL="457200" indent="-457200">
              <a:spcBef>
                <a:spcPts val="1200"/>
              </a:spcBef>
              <a:spcAft>
                <a:spcPts val="1200"/>
              </a:spcAft>
            </a:pPr>
            <a:r>
              <a:rPr lang="en-US" dirty="0"/>
              <a:t>Industry-wide ROA of 107 BP, Up from 52 BP in 12/20</a:t>
            </a:r>
          </a:p>
          <a:p>
            <a:pPr marL="457200" indent="-457200">
              <a:spcBef>
                <a:spcPts val="1200"/>
              </a:spcBef>
              <a:spcAft>
                <a:spcPts val="1200"/>
              </a:spcAft>
            </a:pPr>
            <a:r>
              <a:rPr lang="en-US" dirty="0"/>
              <a:t>Industry-wide Net Worth of 10.26 Down From 10.32% in 12/20</a:t>
            </a:r>
          </a:p>
          <a:p>
            <a:pPr marL="457200" indent="-457200">
              <a:spcBef>
                <a:spcPts val="1200"/>
              </a:spcBef>
              <a:spcAft>
                <a:spcPts val="1200"/>
              </a:spcAft>
            </a:pPr>
            <a:r>
              <a:rPr lang="en-US" dirty="0"/>
              <a:t>Lending Growth of 10.41%, ($1.26T) Growth in most categories</a:t>
            </a:r>
          </a:p>
          <a:p>
            <a:pPr marL="457200" indent="-457200">
              <a:spcBef>
                <a:spcPts val="1200"/>
              </a:spcBef>
              <a:spcAft>
                <a:spcPts val="1200"/>
              </a:spcAft>
            </a:pPr>
            <a:r>
              <a:rPr lang="en-US" dirty="0"/>
              <a:t>Share Growth of 11.4% to $1.63 Trillion</a:t>
            </a:r>
          </a:p>
          <a:p>
            <a:pPr marL="457200" indent="-457200">
              <a:spcBef>
                <a:spcPts val="1200"/>
              </a:spcBef>
              <a:spcAft>
                <a:spcPts val="1200"/>
              </a:spcAft>
            </a:pPr>
            <a:r>
              <a:rPr lang="en-US" dirty="0"/>
              <a:t>Loan/Share ratio of 70.2, Down from 81.1 in 12/20 (DR=.49)</a:t>
            </a:r>
          </a:p>
          <a:p>
            <a:pPr marL="457200" indent="-457200">
              <a:spcBef>
                <a:spcPts val="1200"/>
              </a:spcBef>
              <a:spcAft>
                <a:spcPts val="1200"/>
              </a:spcAft>
            </a:pPr>
            <a:r>
              <a:rPr lang="en-US" dirty="0"/>
              <a:t>All Economic Indicators are positive, but mostly at large end</a:t>
            </a:r>
          </a:p>
          <a:p>
            <a:pPr marL="457200" indent="-457200">
              <a:spcBef>
                <a:spcPts val="1200"/>
              </a:spcBef>
              <a:spcAft>
                <a:spcPts val="1200"/>
              </a:spcAft>
            </a:pPr>
            <a:r>
              <a:rPr lang="en-US" dirty="0"/>
              <a:t>4,942 FICUs versus 7,339 at year-end 2010 (avg. 200+ mergers per year, 141 in 2021), </a:t>
            </a:r>
            <a:r>
              <a:rPr lang="en-US" dirty="0" err="1"/>
              <a:t>Avg</a:t>
            </a:r>
            <a:r>
              <a:rPr lang="en-US" dirty="0"/>
              <a:t> CU = $417M</a:t>
            </a:r>
          </a:p>
        </p:txBody>
      </p:sp>
      <p:sp>
        <p:nvSpPr>
          <p:cNvPr id="4" name="Slide Number Placeholder 9"/>
          <p:cNvSpPr txBox="1">
            <a:spLocks/>
          </p:cNvSpPr>
          <p:nvPr/>
        </p:nvSpPr>
        <p:spPr>
          <a:xfrm>
            <a:off x="8686800" y="6477000"/>
            <a:ext cx="457200" cy="47625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8352E5-0826-419B-A35F-905E60F34E48}" type="slidenum">
              <a:rPr kumimoji="0" lang="en-US" sz="1000" b="0" i="0" u="none" strike="noStrike" kern="1200" cap="none" spc="0" normalizeH="0" baseline="0" noProof="0" smtClean="0">
                <a:ln>
                  <a:noFill/>
                </a:ln>
                <a:solidFill>
                  <a:schemeClr val="tx2"/>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1000" b="0" i="0" u="none" strike="noStrike" kern="1200" cap="none" spc="0" normalizeH="0" baseline="0" noProof="0" dirty="0">
              <a:ln>
                <a:noFill/>
              </a:ln>
              <a:solidFill>
                <a:schemeClr val="tx2"/>
              </a:solidFill>
              <a:effectLst/>
              <a:uLnTx/>
              <a:uFillTx/>
              <a:latin typeface="+mn-lt"/>
              <a:ea typeface="+mn-ea"/>
              <a:cs typeface="+mn-cs"/>
            </a:endParaRP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Complex U.S. Banking &amp; Regulatory System</a:t>
            </a:r>
          </a:p>
        </p:txBody>
      </p:sp>
      <p:sp>
        <p:nvSpPr>
          <p:cNvPr id="3" name="Content Placeholder 2"/>
          <p:cNvSpPr>
            <a:spLocks noGrp="1"/>
          </p:cNvSpPr>
          <p:nvPr>
            <p:ph idx="1"/>
          </p:nvPr>
        </p:nvSpPr>
        <p:spPr/>
        <p:txBody>
          <a:bodyPr>
            <a:normAutofit/>
          </a:bodyPr>
          <a:lstStyle/>
          <a:p>
            <a:r>
              <a:rPr lang="en-US" sz="2600" dirty="0"/>
              <a:t>Comptroller of the Currency (OCC)</a:t>
            </a:r>
          </a:p>
          <a:p>
            <a:r>
              <a:rPr lang="en-US" sz="2600" dirty="0"/>
              <a:t>Federal Deposit Insurance Corporation (FDIC)</a:t>
            </a:r>
          </a:p>
          <a:p>
            <a:r>
              <a:rPr lang="en-US" sz="2600" dirty="0"/>
              <a:t>Federal Reserve System (FRS)</a:t>
            </a:r>
          </a:p>
          <a:p>
            <a:r>
              <a:rPr lang="en-US" sz="2600" dirty="0"/>
              <a:t>National Credit Union Administration (NCUA)</a:t>
            </a:r>
          </a:p>
          <a:p>
            <a:r>
              <a:rPr lang="en-US" sz="2600" dirty="0"/>
              <a:t>Consumer Financial Protection Bureau (CFPB)</a:t>
            </a:r>
          </a:p>
          <a:p>
            <a:r>
              <a:rPr lang="en-US" sz="2600" dirty="0"/>
              <a:t>State Supervisory Authorities (SSA)</a:t>
            </a:r>
          </a:p>
          <a:p>
            <a:r>
              <a:rPr lang="en-US" sz="2600" dirty="0"/>
              <a:t>Federal Financial Institutions Exam Council (FFIEC)</a:t>
            </a:r>
          </a:p>
        </p:txBody>
      </p:sp>
      <p:sp>
        <p:nvSpPr>
          <p:cNvPr id="4" name="Slide Number Placeholder 3"/>
          <p:cNvSpPr>
            <a:spLocks noGrp="1"/>
          </p:cNvSpPr>
          <p:nvPr>
            <p:ph type="sldNum" sz="quarter" idx="4"/>
          </p:nvPr>
        </p:nvSpPr>
        <p:spPr/>
        <p:txBody>
          <a:bodyPr/>
          <a:lstStyle/>
          <a:p>
            <a:fld id="{8D1858C3-6DB3-4AB3-9741-2EABD1E0F7E5}" type="slidenum">
              <a:rPr lang="en-US" smtClean="0"/>
              <a:pPr/>
              <a:t>6</a:t>
            </a:fld>
            <a:endParaRPr lang="en-US" dirty="0"/>
          </a:p>
        </p:txBody>
      </p:sp>
    </p:spTree>
    <p:extLst>
      <p:ext uri="{BB962C8B-B14F-4D97-AF65-F5344CB8AC3E}">
        <p14:creationId xmlns:p14="http://schemas.microsoft.com/office/powerpoint/2010/main" val="32875535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Overall Regulatory Focus For 2022</a:t>
            </a:r>
          </a:p>
        </p:txBody>
      </p:sp>
      <p:sp>
        <p:nvSpPr>
          <p:cNvPr id="3" name="Content Placeholder 2"/>
          <p:cNvSpPr>
            <a:spLocks noGrp="1"/>
          </p:cNvSpPr>
          <p:nvPr>
            <p:ph idx="1"/>
          </p:nvPr>
        </p:nvSpPr>
        <p:spPr>
          <a:xfrm>
            <a:off x="381000" y="881742"/>
            <a:ext cx="8229600" cy="4894334"/>
          </a:xfrm>
        </p:spPr>
        <p:txBody>
          <a:bodyPr>
            <a:normAutofit/>
          </a:bodyPr>
          <a:lstStyle/>
          <a:p>
            <a:pPr>
              <a:buFont typeface="Arial" panose="020B0604020202020204" pitchFamily="34" charset="0"/>
              <a:buChar char="•"/>
            </a:pPr>
            <a:r>
              <a:rPr lang="en-US" dirty="0">
                <a:solidFill>
                  <a:srgbClr val="000000"/>
                </a:solidFill>
              </a:rPr>
              <a:t>Evolving oversight of digital transformation and technological innovation</a:t>
            </a:r>
          </a:p>
          <a:p>
            <a:pPr>
              <a:buFont typeface="Arial" panose="020B0604020202020204" pitchFamily="34" charset="0"/>
              <a:buChar char="•"/>
            </a:pPr>
            <a:r>
              <a:rPr lang="en-US" dirty="0">
                <a:solidFill>
                  <a:srgbClr val="000000"/>
                </a:solidFill>
              </a:rPr>
              <a:t>Heightened focus on operational resilience</a:t>
            </a:r>
          </a:p>
          <a:p>
            <a:pPr>
              <a:buFont typeface="Arial" panose="020B0604020202020204" pitchFamily="34" charset="0"/>
              <a:buChar char="•"/>
            </a:pPr>
            <a:r>
              <a:rPr lang="en-US" dirty="0">
                <a:solidFill>
                  <a:srgbClr val="000000"/>
                </a:solidFill>
              </a:rPr>
              <a:t>Governance and control of workforce transformation</a:t>
            </a:r>
          </a:p>
          <a:p>
            <a:pPr>
              <a:buFont typeface="Arial" panose="020B0604020202020204" pitchFamily="34" charset="0"/>
              <a:buChar char="•"/>
            </a:pPr>
            <a:r>
              <a:rPr lang="en-US" dirty="0">
                <a:solidFill>
                  <a:srgbClr val="000000"/>
                </a:solidFill>
              </a:rPr>
              <a:t>Financial resilience in an uncertain regulatory environment</a:t>
            </a:r>
          </a:p>
          <a:p>
            <a:pPr>
              <a:buFont typeface="Arial" panose="020B0604020202020204" pitchFamily="34" charset="0"/>
              <a:buChar char="•"/>
            </a:pPr>
            <a:r>
              <a:rPr lang="en-US" dirty="0">
                <a:solidFill>
                  <a:srgbClr val="000000"/>
                </a:solidFill>
              </a:rPr>
              <a:t>Consumer Compliance (CFPB) Focus</a:t>
            </a:r>
          </a:p>
          <a:p>
            <a:pPr>
              <a:buFont typeface="Arial" panose="020B0604020202020204" pitchFamily="34" charset="0"/>
              <a:buChar char="•"/>
            </a:pPr>
            <a:r>
              <a:rPr lang="en-US" dirty="0">
                <a:solidFill>
                  <a:srgbClr val="000000"/>
                </a:solidFill>
              </a:rPr>
              <a:t>Bank Secrecy Act and anti-money laundering (BSA/AML) compliance</a:t>
            </a:r>
          </a:p>
          <a:p>
            <a:pPr>
              <a:buFont typeface="Arial" panose="020B0604020202020204" pitchFamily="34" charset="0"/>
              <a:buChar char="•"/>
            </a:pPr>
            <a:r>
              <a:rPr lang="en-US" dirty="0">
                <a:solidFill>
                  <a:srgbClr val="000000"/>
                </a:solidFill>
              </a:rPr>
              <a:t>US regulators address climate risk</a:t>
            </a:r>
          </a:p>
          <a:p>
            <a:pPr>
              <a:buFont typeface="Arial" panose="020B0604020202020204" pitchFamily="34" charset="0"/>
              <a:buChar char="•"/>
            </a:pPr>
            <a:r>
              <a:rPr lang="en-US" dirty="0">
                <a:solidFill>
                  <a:srgbClr val="000000"/>
                </a:solidFill>
              </a:rPr>
              <a:t>Renewed push for consumer protection</a:t>
            </a:r>
          </a:p>
          <a:p>
            <a:pPr>
              <a:buFont typeface="Arial" panose="020B0604020202020204" pitchFamily="34" charset="0"/>
              <a:buChar char="•"/>
            </a:pPr>
            <a:r>
              <a:rPr lang="en-US" dirty="0">
                <a:solidFill>
                  <a:srgbClr val="000000"/>
                </a:solidFill>
              </a:rPr>
              <a:t>Business model optimization and structural reform</a:t>
            </a:r>
          </a:p>
          <a:p>
            <a:pPr>
              <a:buFont typeface="Arial" panose="020B0604020202020204" pitchFamily="34" charset="0"/>
              <a:buChar char="•"/>
            </a:pPr>
            <a:r>
              <a:rPr lang="en-US" dirty="0">
                <a:solidFill>
                  <a:srgbClr val="000000"/>
                </a:solidFill>
              </a:rPr>
              <a:t>Creating a more dynamic data environment</a:t>
            </a:r>
            <a:endParaRPr lang="en-US" b="0" i="0" dirty="0">
              <a:solidFill>
                <a:srgbClr val="000000"/>
              </a:solidFill>
              <a:effectLst/>
            </a:endParaRPr>
          </a:p>
        </p:txBody>
      </p:sp>
      <p:sp>
        <p:nvSpPr>
          <p:cNvPr id="4" name="Slide Number Placeholder 9"/>
          <p:cNvSpPr txBox="1">
            <a:spLocks/>
          </p:cNvSpPr>
          <p:nvPr/>
        </p:nvSpPr>
        <p:spPr>
          <a:xfrm>
            <a:off x="8686800" y="6477000"/>
            <a:ext cx="457200" cy="476250"/>
          </a:xfrm>
          <a:prstGeom prst="rect">
            <a:avLst/>
          </a:prstGeom>
        </p:spPr>
        <p:txBody>
          <a:bodyPr/>
          <a:lstStyle/>
          <a:p>
            <a:pPr defTabSz="914400">
              <a:defRPr/>
            </a:pPr>
            <a:fld id="{B78352E5-0826-419B-A35F-905E60F34E48}" type="slidenum">
              <a:rPr lang="en-US" sz="1000" smtClean="0">
                <a:solidFill>
                  <a:srgbClr val="1F497D"/>
                </a:solidFill>
              </a:rPr>
              <a:pPr defTabSz="914400">
                <a:defRPr/>
              </a:pPr>
              <a:t>7</a:t>
            </a:fld>
            <a:endParaRPr lang="en-US" sz="1000" dirty="0">
              <a:solidFill>
                <a:srgbClr val="1F497D"/>
              </a:solidFill>
            </a:endParaRPr>
          </a:p>
        </p:txBody>
      </p:sp>
    </p:spTree>
    <p:extLst>
      <p:ext uri="{BB962C8B-B14F-4D97-AF65-F5344CB8AC3E}">
        <p14:creationId xmlns:p14="http://schemas.microsoft.com/office/powerpoint/2010/main" val="3810499003"/>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NCUA Board</a:t>
            </a:r>
          </a:p>
        </p:txBody>
      </p:sp>
      <p:sp>
        <p:nvSpPr>
          <p:cNvPr id="3" name="Content Placeholder 2"/>
          <p:cNvSpPr>
            <a:spLocks noGrp="1"/>
          </p:cNvSpPr>
          <p:nvPr>
            <p:ph idx="1"/>
          </p:nvPr>
        </p:nvSpPr>
        <p:spPr>
          <a:xfrm>
            <a:off x="381000" y="881742"/>
            <a:ext cx="8229600" cy="4894334"/>
          </a:xfrm>
        </p:spPr>
        <p:txBody>
          <a:bodyPr>
            <a:normAutofit/>
          </a:bodyPr>
          <a:lstStyle/>
          <a:p>
            <a:pPr marL="457200" indent="-457200">
              <a:spcBef>
                <a:spcPts val="1200"/>
              </a:spcBef>
              <a:spcAft>
                <a:spcPts val="1200"/>
              </a:spcAft>
            </a:pPr>
            <a:r>
              <a:rPr lang="en-US" b="1" dirty="0"/>
              <a:t>Chairman Todd Harper</a:t>
            </a:r>
            <a:br>
              <a:rPr lang="en-US" b="1" dirty="0"/>
            </a:br>
            <a:r>
              <a:rPr lang="en-US" b="1" dirty="0"/>
              <a:t>- </a:t>
            </a:r>
            <a:r>
              <a:rPr lang="en-US" dirty="0"/>
              <a:t>Appointed April 2019, Designated Chair Jan 2021</a:t>
            </a:r>
            <a:br>
              <a:rPr lang="en-US" dirty="0"/>
            </a:br>
            <a:r>
              <a:rPr lang="en-US" dirty="0"/>
              <a:t>- Previously Served as NCUA Dir, Office of PACA</a:t>
            </a:r>
            <a:br>
              <a:rPr lang="en-US" dirty="0"/>
            </a:br>
            <a:r>
              <a:rPr lang="en-US" dirty="0"/>
              <a:t>-Term ended April 2021, recently nominated to April 2027</a:t>
            </a:r>
            <a:br>
              <a:rPr lang="en-US" dirty="0"/>
            </a:br>
            <a:r>
              <a:rPr lang="en-US" dirty="0"/>
              <a:t>- Current Chairman of FFIEC Board</a:t>
            </a:r>
          </a:p>
          <a:p>
            <a:pPr marL="457200" indent="-457200">
              <a:spcBef>
                <a:spcPts val="1200"/>
              </a:spcBef>
              <a:spcAft>
                <a:spcPts val="1200"/>
              </a:spcAft>
            </a:pPr>
            <a:r>
              <a:rPr lang="en-US" b="1" dirty="0"/>
              <a:t>Vice Chairman Kyle Hauptman</a:t>
            </a:r>
            <a:br>
              <a:rPr lang="en-US" b="1" dirty="0"/>
            </a:br>
            <a:r>
              <a:rPr lang="en-US" dirty="0"/>
              <a:t>- Sworn in Dec 2020</a:t>
            </a:r>
            <a:br>
              <a:rPr lang="en-US" dirty="0"/>
            </a:br>
            <a:r>
              <a:rPr lang="en-US" dirty="0"/>
              <a:t>- Term ends August 2025</a:t>
            </a:r>
            <a:endParaRPr lang="en-US" b="1" dirty="0"/>
          </a:p>
          <a:p>
            <a:pPr marL="457200" indent="-457200">
              <a:spcBef>
                <a:spcPts val="1200"/>
              </a:spcBef>
              <a:spcAft>
                <a:spcPts val="1200"/>
              </a:spcAft>
            </a:pPr>
            <a:r>
              <a:rPr lang="en-US" b="1" dirty="0"/>
              <a:t>Board Member Rodney Hood</a:t>
            </a:r>
            <a:br>
              <a:rPr lang="en-US" b="1" dirty="0"/>
            </a:br>
            <a:r>
              <a:rPr lang="en-US" dirty="0"/>
              <a:t>- Sworn in Apr 2019 as Chairman thru Jan 2021</a:t>
            </a:r>
            <a:br>
              <a:rPr lang="en-US" dirty="0"/>
            </a:br>
            <a:r>
              <a:rPr lang="en-US" dirty="0"/>
              <a:t>- Term ends August 2023</a:t>
            </a:r>
            <a:br>
              <a:rPr lang="en-US" dirty="0"/>
            </a:br>
            <a:r>
              <a:rPr lang="en-US" dirty="0"/>
              <a:t>- Previously served as VC from Aug 2005-Aug 2009</a:t>
            </a:r>
          </a:p>
        </p:txBody>
      </p:sp>
      <p:sp>
        <p:nvSpPr>
          <p:cNvPr id="4" name="Slide Number Placeholder 9"/>
          <p:cNvSpPr txBox="1">
            <a:spLocks/>
          </p:cNvSpPr>
          <p:nvPr/>
        </p:nvSpPr>
        <p:spPr>
          <a:xfrm>
            <a:off x="8686800" y="6477000"/>
            <a:ext cx="457200" cy="47625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8352E5-0826-419B-A35F-905E60F34E48}" type="slidenum">
              <a:rPr kumimoji="0" lang="en-US" sz="1000" b="0" i="0" u="none" strike="noStrike" kern="1200" cap="none" spc="0" normalizeH="0" baseline="0" noProof="0" smtClean="0">
                <a:ln>
                  <a:noFill/>
                </a:ln>
                <a:solidFill>
                  <a:schemeClr val="tx2"/>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1000" b="0" i="0" u="none" strike="noStrike" kern="1200" cap="none" spc="0" normalizeH="0" baseline="0" noProof="0" dirty="0">
              <a:ln>
                <a:noFill/>
              </a:ln>
              <a:solidFill>
                <a:schemeClr val="tx2"/>
              </a:solidFill>
              <a:effectLst/>
              <a:uLnTx/>
              <a:uFillTx/>
              <a:latin typeface="+mn-lt"/>
              <a:ea typeface="+mn-ea"/>
              <a:cs typeface="+mn-cs"/>
            </a:endParaRPr>
          </a:p>
        </p:txBody>
      </p:sp>
    </p:spTree>
    <p:extLst>
      <p:ext uri="{BB962C8B-B14F-4D97-AF65-F5344CB8AC3E}">
        <p14:creationId xmlns:p14="http://schemas.microsoft.com/office/powerpoint/2010/main" val="2443635937"/>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NCUA Board</a:t>
            </a:r>
          </a:p>
        </p:txBody>
      </p:sp>
      <p:sp>
        <p:nvSpPr>
          <p:cNvPr id="3" name="Content Placeholder 2"/>
          <p:cNvSpPr>
            <a:spLocks noGrp="1"/>
          </p:cNvSpPr>
          <p:nvPr>
            <p:ph idx="1"/>
          </p:nvPr>
        </p:nvSpPr>
        <p:spPr>
          <a:xfrm>
            <a:off x="381000" y="881742"/>
            <a:ext cx="8229600" cy="4894334"/>
          </a:xfrm>
        </p:spPr>
        <p:txBody>
          <a:bodyPr>
            <a:normAutofit/>
          </a:bodyPr>
          <a:lstStyle/>
          <a:p>
            <a:pPr marL="457200" indent="-457200">
              <a:spcBef>
                <a:spcPts val="1200"/>
              </a:spcBef>
              <a:spcAft>
                <a:spcPts val="1200"/>
              </a:spcAft>
            </a:pPr>
            <a:r>
              <a:rPr lang="en-US" b="1" dirty="0"/>
              <a:t>Chairman Todd Harper</a:t>
            </a:r>
            <a:br>
              <a:rPr lang="en-US" b="1" dirty="0"/>
            </a:br>
            <a:r>
              <a:rPr lang="en-US" b="1" dirty="0"/>
              <a:t>- </a:t>
            </a:r>
            <a:r>
              <a:rPr lang="en-US" dirty="0"/>
              <a:t>Appointed April 2019, Designated Chair Jan 2021</a:t>
            </a:r>
            <a:br>
              <a:rPr lang="en-US" dirty="0"/>
            </a:br>
            <a:r>
              <a:rPr lang="en-US" dirty="0"/>
              <a:t>- Previously Served as NCUA Dir, Office of PACA</a:t>
            </a:r>
            <a:br>
              <a:rPr lang="en-US" dirty="0"/>
            </a:br>
            <a:r>
              <a:rPr lang="en-US" dirty="0"/>
              <a:t>-Term ended April 2021, recently nominated to April 2027</a:t>
            </a:r>
            <a:br>
              <a:rPr lang="en-US" dirty="0"/>
            </a:br>
            <a:r>
              <a:rPr lang="en-US" dirty="0"/>
              <a:t>- Current Chairman of FFIEC Board</a:t>
            </a:r>
          </a:p>
          <a:p>
            <a:pPr marL="457200" indent="-457200">
              <a:spcBef>
                <a:spcPts val="1200"/>
              </a:spcBef>
              <a:spcAft>
                <a:spcPts val="1200"/>
              </a:spcAft>
            </a:pPr>
            <a:r>
              <a:rPr lang="en-US" b="1" dirty="0"/>
              <a:t>Vice Chairman Kyle Hauptman</a:t>
            </a:r>
            <a:br>
              <a:rPr lang="en-US" b="1" dirty="0"/>
            </a:br>
            <a:r>
              <a:rPr lang="en-US" dirty="0"/>
              <a:t>- Sworn in Dec 2020</a:t>
            </a:r>
            <a:br>
              <a:rPr lang="en-US" dirty="0"/>
            </a:br>
            <a:r>
              <a:rPr lang="en-US" dirty="0"/>
              <a:t>- Term ends August 2025</a:t>
            </a:r>
            <a:endParaRPr lang="en-US" b="1" dirty="0"/>
          </a:p>
          <a:p>
            <a:pPr marL="457200" indent="-457200">
              <a:spcBef>
                <a:spcPts val="1200"/>
              </a:spcBef>
              <a:spcAft>
                <a:spcPts val="1200"/>
              </a:spcAft>
            </a:pPr>
            <a:r>
              <a:rPr lang="en-US" b="1" dirty="0"/>
              <a:t>Board Member Rodney Hood</a:t>
            </a:r>
            <a:br>
              <a:rPr lang="en-US" b="1" dirty="0"/>
            </a:br>
            <a:r>
              <a:rPr lang="en-US" dirty="0"/>
              <a:t>- Sworn in Apr 2019 as Chairman thru Jan 2021</a:t>
            </a:r>
            <a:br>
              <a:rPr lang="en-US" dirty="0"/>
            </a:br>
            <a:r>
              <a:rPr lang="en-US" dirty="0"/>
              <a:t>- Term ends August 2023</a:t>
            </a:r>
            <a:br>
              <a:rPr lang="en-US" dirty="0"/>
            </a:br>
            <a:r>
              <a:rPr lang="en-US" dirty="0"/>
              <a:t>- Previously served as VC from Aug 2005-Aug 2009</a:t>
            </a:r>
          </a:p>
        </p:txBody>
      </p:sp>
      <p:sp>
        <p:nvSpPr>
          <p:cNvPr id="4" name="Slide Number Placeholder 9"/>
          <p:cNvSpPr txBox="1">
            <a:spLocks/>
          </p:cNvSpPr>
          <p:nvPr/>
        </p:nvSpPr>
        <p:spPr>
          <a:xfrm>
            <a:off x="8686800" y="6477000"/>
            <a:ext cx="457200" cy="47625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8352E5-0826-419B-A35F-905E60F34E48}" type="slidenum">
              <a:rPr kumimoji="0" lang="en-US" sz="1000" b="0" i="0" u="none" strike="noStrike" kern="1200" cap="none" spc="0" normalizeH="0" baseline="0" noProof="0" smtClean="0">
                <a:ln>
                  <a:noFill/>
                </a:ln>
                <a:solidFill>
                  <a:schemeClr val="tx2"/>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1000" b="0" i="0" u="none" strike="noStrike" kern="1200" cap="none" spc="0" normalizeH="0" baseline="0" noProof="0" dirty="0">
              <a:ln>
                <a:noFill/>
              </a:ln>
              <a:solidFill>
                <a:schemeClr val="tx2"/>
              </a:solidFill>
              <a:effectLst/>
              <a:uLnTx/>
              <a:uFillTx/>
              <a:latin typeface="+mn-lt"/>
              <a:ea typeface="+mn-ea"/>
              <a:cs typeface="+mn-cs"/>
            </a:endParaRPr>
          </a:p>
        </p:txBody>
      </p:sp>
    </p:spTree>
    <p:extLst>
      <p:ext uri="{BB962C8B-B14F-4D97-AF65-F5344CB8AC3E}">
        <p14:creationId xmlns:p14="http://schemas.microsoft.com/office/powerpoint/2010/main" val="3120571118"/>
      </p:ext>
    </p:extLst>
  </p:cSld>
  <p:clrMapOvr>
    <a:masterClrMapping/>
  </p:clrMapOvr>
  <p:transition spd="med"/>
</p:sld>
</file>

<file path=ppt/theme/theme1.xml><?xml version="1.0" encoding="utf-8"?>
<a:theme xmlns:a="http://schemas.openxmlformats.org/drawingml/2006/main" name="Corporate-201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Corporate">
  <a:themeElements>
    <a:clrScheme name="FHLBank UPDATED">
      <a:dk1>
        <a:srgbClr val="5A5A5D"/>
      </a:dk1>
      <a:lt1>
        <a:sysClr val="window" lastClr="FFFFFF"/>
      </a:lt1>
      <a:dk2>
        <a:srgbClr val="13325B"/>
      </a:dk2>
      <a:lt2>
        <a:srgbClr val="E7EDF3"/>
      </a:lt2>
      <a:accent1>
        <a:srgbClr val="1D4364"/>
      </a:accent1>
      <a:accent2>
        <a:srgbClr val="3375AC"/>
      </a:accent2>
      <a:accent3>
        <a:srgbClr val="76A0D2"/>
      </a:accent3>
      <a:accent4>
        <a:srgbClr val="F38830"/>
      </a:accent4>
      <a:accent5>
        <a:srgbClr val="F0AF26"/>
      </a:accent5>
      <a:accent6>
        <a:srgbClr val="0099A8"/>
      </a:accent6>
      <a:hlink>
        <a:srgbClr val="3987C7"/>
      </a:hlink>
      <a:folHlink>
        <a:srgbClr val="82564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orporate" id="{B85B2450-1D66-462C-9559-7993F502BD6E}" vid="{F04B51F8-000A-49F3-990B-04B42A1E667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Corporate-2014</Template>
  <TotalTime>1885</TotalTime>
  <Words>1294</Words>
  <Application>Microsoft Office PowerPoint</Application>
  <PresentationFormat>On-screen Show (4:3)</PresentationFormat>
  <Paragraphs>175</Paragraphs>
  <Slides>18</Slides>
  <Notes>8</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18</vt:i4>
      </vt:variant>
    </vt:vector>
  </HeadingPairs>
  <TitlesOfParts>
    <vt:vector size="22" baseType="lpstr">
      <vt:lpstr>Arial</vt:lpstr>
      <vt:lpstr>Calibri</vt:lpstr>
      <vt:lpstr>Corporate-2014</vt:lpstr>
      <vt:lpstr>1_Corporate</vt:lpstr>
      <vt:lpstr>Georgia CUES Association Meeting March 16, 2022</vt:lpstr>
      <vt:lpstr>Disclaimer </vt:lpstr>
      <vt:lpstr>Agenda</vt:lpstr>
      <vt:lpstr>Challenges in the Current Financial Institution Environment</vt:lpstr>
      <vt:lpstr>Credit Union 2022 Financial Performance (thru 12/31/21)</vt:lpstr>
      <vt:lpstr>Complex U.S. Banking &amp; Regulatory System</vt:lpstr>
      <vt:lpstr>Overall Regulatory Focus For 2022</vt:lpstr>
      <vt:lpstr>NCUA Board</vt:lpstr>
      <vt:lpstr>NCUA Board</vt:lpstr>
      <vt:lpstr>NCUA’s Office of National Exam &amp; Supervision (ONES)</vt:lpstr>
      <vt:lpstr>Credit Unions Assigned to ONES</vt:lpstr>
      <vt:lpstr>Top Ten Bank Holding Companies </vt:lpstr>
      <vt:lpstr>NCUA Regional Map</vt:lpstr>
      <vt:lpstr>NCUA Supervisory Priorities for 2022</vt:lpstr>
      <vt:lpstr>Supervision Priority Order</vt:lpstr>
      <vt:lpstr>Examination Program Updates</vt:lpstr>
      <vt:lpstr>Strategic Regulatory Issues</vt:lpstr>
      <vt:lpstr> Questions?  Alonzo A. Swann III Credit Union Strategist 404-888-5617 aswann@fhlbatl.com         </vt:lpstr>
    </vt:vector>
  </TitlesOfParts>
  <Company>FHLBA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Wacker, Todd</dc:creator>
  <cp:lastModifiedBy>Nadine Ferere</cp:lastModifiedBy>
  <cp:revision>136</cp:revision>
  <cp:lastPrinted>2021-08-13T17:02:47Z</cp:lastPrinted>
  <dcterms:created xsi:type="dcterms:W3CDTF">2014-09-03T15:22:45Z</dcterms:created>
  <dcterms:modified xsi:type="dcterms:W3CDTF">2022-03-24T19:10:22Z</dcterms:modified>
</cp:coreProperties>
</file>