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9"/>
    <p:restoredTop sz="94696"/>
  </p:normalViewPr>
  <p:slideViewPr>
    <p:cSldViewPr snapToGrid="0">
      <p:cViewPr varScale="1">
        <p:scale>
          <a:sx n="91" d="100"/>
          <a:sy n="91" d="100"/>
        </p:scale>
        <p:origin x="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146AB-09BF-4446-82DA-234C767B8F7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AFDD3D-56BE-4DE5-B45F-3BFE9AE0C06F}">
      <dgm:prSet custT="1"/>
      <dgm:spPr>
        <a:solidFill>
          <a:schemeClr val="accent5"/>
        </a:solidFill>
      </dgm:spPr>
      <dgm:t>
        <a:bodyPr/>
        <a:lstStyle/>
        <a:p>
          <a:r>
            <a:rPr lang="en-US" sz="2400" dirty="0"/>
            <a:t>Tax Status:  Federal</a:t>
          </a:r>
        </a:p>
      </dgm:t>
    </dgm:pt>
    <dgm:pt modelId="{17A200F7-1984-4DA3-9771-347AE855B614}" type="parTrans" cxnId="{EF6B2F29-5B10-40A3-B1FB-35160B5FC524}">
      <dgm:prSet/>
      <dgm:spPr/>
      <dgm:t>
        <a:bodyPr/>
        <a:lstStyle/>
        <a:p>
          <a:endParaRPr lang="en-US" sz="2400"/>
        </a:p>
      </dgm:t>
    </dgm:pt>
    <dgm:pt modelId="{2555F87D-F51C-4DEF-A6B3-2607ED64C270}" type="sibTrans" cxnId="{EF6B2F29-5B10-40A3-B1FB-35160B5FC524}">
      <dgm:prSet/>
      <dgm:spPr/>
      <dgm:t>
        <a:bodyPr/>
        <a:lstStyle/>
        <a:p>
          <a:endParaRPr lang="en-US" sz="2400"/>
        </a:p>
      </dgm:t>
    </dgm:pt>
    <dgm:pt modelId="{CD5FA1C5-AC37-4CAF-A3BE-2783939ABBF5}">
      <dgm:prSet custT="1"/>
      <dgm:spPr>
        <a:solidFill>
          <a:schemeClr val="accent4"/>
        </a:solidFill>
      </dgm:spPr>
      <dgm:t>
        <a:bodyPr/>
        <a:lstStyle/>
        <a:p>
          <a:r>
            <a:rPr lang="en-US" sz="2400" dirty="0"/>
            <a:t>Tax Status:  </a:t>
          </a:r>
          <a:br>
            <a:rPr lang="en-US" sz="2400" dirty="0"/>
          </a:br>
          <a:r>
            <a:rPr lang="en-US" sz="2400" dirty="0"/>
            <a:t>State</a:t>
          </a:r>
        </a:p>
      </dgm:t>
    </dgm:pt>
    <dgm:pt modelId="{56AB051F-1598-4BA6-8ED8-F8DD4FA929B9}" type="parTrans" cxnId="{C7BEBCF1-1A64-472A-9961-FB4C60FF4BEA}">
      <dgm:prSet/>
      <dgm:spPr/>
      <dgm:t>
        <a:bodyPr/>
        <a:lstStyle/>
        <a:p>
          <a:endParaRPr lang="en-US" sz="2400"/>
        </a:p>
      </dgm:t>
    </dgm:pt>
    <dgm:pt modelId="{2F5A2250-1FA8-4FC6-8B33-9AC8B2827F86}" type="sibTrans" cxnId="{C7BEBCF1-1A64-472A-9961-FB4C60FF4BEA}">
      <dgm:prSet/>
      <dgm:spPr/>
      <dgm:t>
        <a:bodyPr/>
        <a:lstStyle/>
        <a:p>
          <a:endParaRPr lang="en-US" sz="2400"/>
        </a:p>
      </dgm:t>
    </dgm:pt>
    <dgm:pt modelId="{385787BF-48BB-432B-B557-FAC9978F3421}">
      <dgm:prSet custT="1"/>
      <dgm:spPr/>
      <dgm:t>
        <a:bodyPr/>
        <a:lstStyle/>
        <a:p>
          <a:r>
            <a:rPr lang="en-US" sz="2400" dirty="0"/>
            <a:t>Federal Tax Law:  Ops Changes</a:t>
          </a:r>
        </a:p>
      </dgm:t>
    </dgm:pt>
    <dgm:pt modelId="{3CB95899-FB5C-4B30-BC57-9BBECE4CEB9D}" type="parTrans" cxnId="{A5695CD3-DF82-4C92-B7CE-D4CAFFAA1CE4}">
      <dgm:prSet/>
      <dgm:spPr/>
      <dgm:t>
        <a:bodyPr/>
        <a:lstStyle/>
        <a:p>
          <a:endParaRPr lang="en-US" sz="2400"/>
        </a:p>
      </dgm:t>
    </dgm:pt>
    <dgm:pt modelId="{2B8F566E-9D83-4506-AC3E-B93E3EF720DB}" type="sibTrans" cxnId="{A5695CD3-DF82-4C92-B7CE-D4CAFFAA1CE4}">
      <dgm:prSet/>
      <dgm:spPr/>
      <dgm:t>
        <a:bodyPr/>
        <a:lstStyle/>
        <a:p>
          <a:endParaRPr lang="en-US" sz="2400"/>
        </a:p>
      </dgm:t>
    </dgm:pt>
    <dgm:pt modelId="{DCF2163B-74A1-4354-8B8F-568A2BBBB5CE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Ability to Fight Fraud</a:t>
          </a:r>
        </a:p>
      </dgm:t>
    </dgm:pt>
    <dgm:pt modelId="{E91C439F-E59A-4484-869C-0E54E5C6D3B8}" type="parTrans" cxnId="{140D7CA7-0F54-4543-9092-CC1347DC4AA7}">
      <dgm:prSet/>
      <dgm:spPr/>
      <dgm:t>
        <a:bodyPr/>
        <a:lstStyle/>
        <a:p>
          <a:endParaRPr lang="en-US" sz="2400"/>
        </a:p>
      </dgm:t>
    </dgm:pt>
    <dgm:pt modelId="{52B7B2F5-E163-48D6-B75D-3A79551BE8DC}" type="sibTrans" cxnId="{140D7CA7-0F54-4543-9092-CC1347DC4AA7}">
      <dgm:prSet/>
      <dgm:spPr/>
      <dgm:t>
        <a:bodyPr/>
        <a:lstStyle/>
        <a:p>
          <a:endParaRPr lang="en-US" sz="2400"/>
        </a:p>
      </dgm:t>
    </dgm:pt>
    <dgm:pt modelId="{18228864-85E5-4B93-890A-8EF0DC939FA9}">
      <dgm:prSet custT="1"/>
      <dgm:spPr>
        <a:solidFill>
          <a:schemeClr val="accent5"/>
        </a:solidFill>
      </dgm:spPr>
      <dgm:t>
        <a:bodyPr/>
        <a:lstStyle/>
        <a:p>
          <a:r>
            <a:rPr lang="en-US" sz="2400" dirty="0"/>
            <a:t>Digital Payments</a:t>
          </a:r>
        </a:p>
      </dgm:t>
    </dgm:pt>
    <dgm:pt modelId="{B04A7747-708D-4F4A-8587-C3AACC918F18}" type="parTrans" cxnId="{1EE5DC38-53AB-483E-BBC2-406ED065F6A3}">
      <dgm:prSet/>
      <dgm:spPr/>
      <dgm:t>
        <a:bodyPr/>
        <a:lstStyle/>
        <a:p>
          <a:endParaRPr lang="en-US" sz="2400"/>
        </a:p>
      </dgm:t>
    </dgm:pt>
    <dgm:pt modelId="{22C39DBF-9107-4263-93F5-B81F0A647F39}" type="sibTrans" cxnId="{1EE5DC38-53AB-483E-BBC2-406ED065F6A3}">
      <dgm:prSet/>
      <dgm:spPr/>
      <dgm:t>
        <a:bodyPr/>
        <a:lstStyle/>
        <a:p>
          <a:endParaRPr lang="en-US" sz="2400"/>
        </a:p>
      </dgm:t>
    </dgm:pt>
    <dgm:pt modelId="{2D483C38-B67E-4C47-B950-27AFEF998B23}">
      <dgm:prSet custT="1"/>
      <dgm:spPr>
        <a:solidFill>
          <a:schemeClr val="accent4"/>
        </a:solidFill>
      </dgm:spPr>
      <dgm:t>
        <a:bodyPr/>
        <a:lstStyle/>
        <a:p>
          <a:r>
            <a:rPr lang="en-US" sz="2400" dirty="0"/>
            <a:t>Regulatory Framework</a:t>
          </a:r>
        </a:p>
      </dgm:t>
    </dgm:pt>
    <dgm:pt modelId="{AECB7B7C-E177-473F-A6C5-AB87035E87F1}" type="parTrans" cxnId="{58AF0EAA-C1DF-4389-BD26-4B4AFEC0309A}">
      <dgm:prSet/>
      <dgm:spPr/>
      <dgm:t>
        <a:bodyPr/>
        <a:lstStyle/>
        <a:p>
          <a:endParaRPr lang="en-US" sz="2400"/>
        </a:p>
      </dgm:t>
    </dgm:pt>
    <dgm:pt modelId="{A406CB39-4509-4A98-AC08-E80902800FF1}" type="sibTrans" cxnId="{58AF0EAA-C1DF-4389-BD26-4B4AFEC0309A}">
      <dgm:prSet/>
      <dgm:spPr/>
      <dgm:t>
        <a:bodyPr/>
        <a:lstStyle/>
        <a:p>
          <a:endParaRPr lang="en-US" sz="2400"/>
        </a:p>
      </dgm:t>
    </dgm:pt>
    <dgm:pt modelId="{C8AD18BE-CDC1-4FAA-B1DC-C1FC71139CE8}">
      <dgm:prSet custT="1"/>
      <dgm:spPr>
        <a:solidFill>
          <a:srgbClr val="00B050"/>
        </a:solidFill>
      </dgm:spPr>
      <dgm:t>
        <a:bodyPr/>
        <a:lstStyle/>
        <a:p>
          <a:r>
            <a:rPr lang="en-US" sz="2400" dirty="0"/>
            <a:t>Lending</a:t>
          </a:r>
        </a:p>
      </dgm:t>
    </dgm:pt>
    <dgm:pt modelId="{018B4912-2174-40E3-9864-46233EF2AA74}" type="parTrans" cxnId="{437DCE6C-96E6-402A-A813-2C6C7DA91188}">
      <dgm:prSet/>
      <dgm:spPr/>
      <dgm:t>
        <a:bodyPr/>
        <a:lstStyle/>
        <a:p>
          <a:endParaRPr lang="en-US" sz="2400"/>
        </a:p>
      </dgm:t>
    </dgm:pt>
    <dgm:pt modelId="{18C11598-A119-4BCF-B47F-CD8F01383DD3}" type="sibTrans" cxnId="{437DCE6C-96E6-402A-A813-2C6C7DA91188}">
      <dgm:prSet/>
      <dgm:spPr/>
      <dgm:t>
        <a:bodyPr/>
        <a:lstStyle/>
        <a:p>
          <a:endParaRPr lang="en-US" sz="2400"/>
        </a:p>
      </dgm:t>
    </dgm:pt>
    <dgm:pt modelId="{18652111-B118-4C0B-AD9A-6B76E55DA7AA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Ability to Offer Risk-Based Pricing</a:t>
          </a:r>
        </a:p>
      </dgm:t>
    </dgm:pt>
    <dgm:pt modelId="{B95051A2-CC01-4468-8D10-5BAD2D258C65}" type="parTrans" cxnId="{F6D43F92-D690-4264-B5F9-4B7ABAB08DBD}">
      <dgm:prSet/>
      <dgm:spPr/>
      <dgm:t>
        <a:bodyPr/>
        <a:lstStyle/>
        <a:p>
          <a:endParaRPr lang="en-US" sz="2400"/>
        </a:p>
      </dgm:t>
    </dgm:pt>
    <dgm:pt modelId="{28FC9B15-5E0F-4401-9F1C-270CDED28B07}" type="sibTrans" cxnId="{F6D43F92-D690-4264-B5F9-4B7ABAB08DBD}">
      <dgm:prSet/>
      <dgm:spPr/>
      <dgm:t>
        <a:bodyPr/>
        <a:lstStyle/>
        <a:p>
          <a:endParaRPr lang="en-US" sz="2400"/>
        </a:p>
      </dgm:t>
    </dgm:pt>
    <dgm:pt modelId="{E8C08B64-4990-445F-9ACA-90ED6DFFFCE5}">
      <dgm:prSet custT="1"/>
      <dgm:spPr/>
      <dgm:t>
        <a:bodyPr/>
        <a:lstStyle/>
        <a:p>
          <a:r>
            <a:rPr lang="en-US" sz="2400" dirty="0"/>
            <a:t>AI Evolution &amp; Regulation</a:t>
          </a:r>
        </a:p>
      </dgm:t>
    </dgm:pt>
    <dgm:pt modelId="{19229A58-C67D-48BF-A318-40512B2B0828}" type="parTrans" cxnId="{0F410C7B-5233-484B-A9B1-C5BFDC6BD33F}">
      <dgm:prSet/>
      <dgm:spPr/>
      <dgm:t>
        <a:bodyPr/>
        <a:lstStyle/>
        <a:p>
          <a:endParaRPr lang="en-US" sz="2400"/>
        </a:p>
      </dgm:t>
    </dgm:pt>
    <dgm:pt modelId="{01D41956-B14E-4306-A35A-DDEF5E37F8AE}" type="sibTrans" cxnId="{0F410C7B-5233-484B-A9B1-C5BFDC6BD33F}">
      <dgm:prSet/>
      <dgm:spPr/>
      <dgm:t>
        <a:bodyPr/>
        <a:lstStyle/>
        <a:p>
          <a:endParaRPr lang="en-US" sz="2400"/>
        </a:p>
      </dgm:t>
    </dgm:pt>
    <dgm:pt modelId="{DD884981-7B8D-4DA4-8FFF-6064FCA344A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n-US" sz="2400" dirty="0"/>
            <a:t>Board Communication</a:t>
          </a:r>
        </a:p>
      </dgm:t>
    </dgm:pt>
    <dgm:pt modelId="{A4CD9B18-44D6-4894-B1DE-B9D630831001}" type="parTrans" cxnId="{24813288-E2B1-467A-A75B-F3DEA8243F23}">
      <dgm:prSet/>
      <dgm:spPr/>
      <dgm:t>
        <a:bodyPr/>
        <a:lstStyle/>
        <a:p>
          <a:endParaRPr lang="en-US" sz="2400"/>
        </a:p>
      </dgm:t>
    </dgm:pt>
    <dgm:pt modelId="{3F93899B-E117-4EEA-AB76-5ED3A904AB4A}" type="sibTrans" cxnId="{24813288-E2B1-467A-A75B-F3DEA8243F23}">
      <dgm:prSet/>
      <dgm:spPr/>
      <dgm:t>
        <a:bodyPr/>
        <a:lstStyle/>
        <a:p>
          <a:endParaRPr lang="en-US" sz="2400"/>
        </a:p>
      </dgm:t>
    </dgm:pt>
    <dgm:pt modelId="{339A311F-2BB6-B544-9CAF-7835314C983E}" type="pres">
      <dgm:prSet presAssocID="{1B6146AB-09BF-4446-82DA-234C767B8F7B}" presName="diagram" presStyleCnt="0">
        <dgm:presLayoutVars>
          <dgm:dir/>
          <dgm:resizeHandles val="exact"/>
        </dgm:presLayoutVars>
      </dgm:prSet>
      <dgm:spPr/>
    </dgm:pt>
    <dgm:pt modelId="{48967605-FAFF-D74E-9117-57D5A0F964F1}" type="pres">
      <dgm:prSet presAssocID="{D0AFDD3D-56BE-4DE5-B45F-3BFE9AE0C06F}" presName="node" presStyleLbl="node1" presStyleIdx="0" presStyleCnt="10">
        <dgm:presLayoutVars>
          <dgm:bulletEnabled val="1"/>
        </dgm:presLayoutVars>
      </dgm:prSet>
      <dgm:spPr/>
    </dgm:pt>
    <dgm:pt modelId="{9D6745C2-CD79-7F48-84AD-4D2B2BE20BE7}" type="pres">
      <dgm:prSet presAssocID="{2555F87D-F51C-4DEF-A6B3-2607ED64C270}" presName="sibTrans" presStyleCnt="0"/>
      <dgm:spPr/>
    </dgm:pt>
    <dgm:pt modelId="{5267737C-ABFC-8641-A0D5-B10E04218D80}" type="pres">
      <dgm:prSet presAssocID="{CD5FA1C5-AC37-4CAF-A3BE-2783939ABBF5}" presName="node" presStyleLbl="node1" presStyleIdx="1" presStyleCnt="10">
        <dgm:presLayoutVars>
          <dgm:bulletEnabled val="1"/>
        </dgm:presLayoutVars>
      </dgm:prSet>
      <dgm:spPr/>
    </dgm:pt>
    <dgm:pt modelId="{287E5BBF-5F4C-6A4D-99A3-8505F3C19D49}" type="pres">
      <dgm:prSet presAssocID="{2F5A2250-1FA8-4FC6-8B33-9AC8B2827F86}" presName="sibTrans" presStyleCnt="0"/>
      <dgm:spPr/>
    </dgm:pt>
    <dgm:pt modelId="{99347894-B2DC-ED47-AE77-302BE2733331}" type="pres">
      <dgm:prSet presAssocID="{385787BF-48BB-432B-B557-FAC9978F3421}" presName="node" presStyleLbl="node1" presStyleIdx="2" presStyleCnt="10">
        <dgm:presLayoutVars>
          <dgm:bulletEnabled val="1"/>
        </dgm:presLayoutVars>
      </dgm:prSet>
      <dgm:spPr/>
    </dgm:pt>
    <dgm:pt modelId="{0DECE51D-6CFD-264F-A69C-22F2B01371C7}" type="pres">
      <dgm:prSet presAssocID="{2B8F566E-9D83-4506-AC3E-B93E3EF720DB}" presName="sibTrans" presStyleCnt="0"/>
      <dgm:spPr/>
    </dgm:pt>
    <dgm:pt modelId="{979308B4-B5BF-B540-81A9-E8748C87B20B}" type="pres">
      <dgm:prSet presAssocID="{DCF2163B-74A1-4354-8B8F-568A2BBBB5CE}" presName="node" presStyleLbl="node1" presStyleIdx="3" presStyleCnt="10">
        <dgm:presLayoutVars>
          <dgm:bulletEnabled val="1"/>
        </dgm:presLayoutVars>
      </dgm:prSet>
      <dgm:spPr/>
    </dgm:pt>
    <dgm:pt modelId="{FAB97721-F207-E141-AFA1-69F359300D97}" type="pres">
      <dgm:prSet presAssocID="{52B7B2F5-E163-48D6-B75D-3A79551BE8DC}" presName="sibTrans" presStyleCnt="0"/>
      <dgm:spPr/>
    </dgm:pt>
    <dgm:pt modelId="{4B8E645A-19AF-404E-84EB-040E2D732919}" type="pres">
      <dgm:prSet presAssocID="{18228864-85E5-4B93-890A-8EF0DC939FA9}" presName="node" presStyleLbl="node1" presStyleIdx="4" presStyleCnt="10">
        <dgm:presLayoutVars>
          <dgm:bulletEnabled val="1"/>
        </dgm:presLayoutVars>
      </dgm:prSet>
      <dgm:spPr/>
    </dgm:pt>
    <dgm:pt modelId="{EB8DD4EE-203C-0149-B52F-DA7060FA39CE}" type="pres">
      <dgm:prSet presAssocID="{22C39DBF-9107-4263-93F5-B81F0A647F39}" presName="sibTrans" presStyleCnt="0"/>
      <dgm:spPr/>
    </dgm:pt>
    <dgm:pt modelId="{481E301F-CFA0-FF47-AD9C-11654633D906}" type="pres">
      <dgm:prSet presAssocID="{2D483C38-B67E-4C47-B950-27AFEF998B23}" presName="node" presStyleLbl="node1" presStyleIdx="5" presStyleCnt="10">
        <dgm:presLayoutVars>
          <dgm:bulletEnabled val="1"/>
        </dgm:presLayoutVars>
      </dgm:prSet>
      <dgm:spPr/>
    </dgm:pt>
    <dgm:pt modelId="{7C44B631-5C49-3C49-AE7E-9A923E91D497}" type="pres">
      <dgm:prSet presAssocID="{A406CB39-4509-4A98-AC08-E80902800FF1}" presName="sibTrans" presStyleCnt="0"/>
      <dgm:spPr/>
    </dgm:pt>
    <dgm:pt modelId="{8C8EFFB0-B6F8-7B4B-B588-51CA6D2D0FB8}" type="pres">
      <dgm:prSet presAssocID="{C8AD18BE-CDC1-4FAA-B1DC-C1FC71139CE8}" presName="node" presStyleLbl="node1" presStyleIdx="6" presStyleCnt="10">
        <dgm:presLayoutVars>
          <dgm:bulletEnabled val="1"/>
        </dgm:presLayoutVars>
      </dgm:prSet>
      <dgm:spPr/>
    </dgm:pt>
    <dgm:pt modelId="{07BE6DA7-80B7-8E44-A2B8-70BD56AB2052}" type="pres">
      <dgm:prSet presAssocID="{18C11598-A119-4BCF-B47F-CD8F01383DD3}" presName="sibTrans" presStyleCnt="0"/>
      <dgm:spPr/>
    </dgm:pt>
    <dgm:pt modelId="{2DA2E34A-87D0-8247-BA54-AAA4789696D6}" type="pres">
      <dgm:prSet presAssocID="{18652111-B118-4C0B-AD9A-6B76E55DA7AA}" presName="node" presStyleLbl="node1" presStyleIdx="7" presStyleCnt="10">
        <dgm:presLayoutVars>
          <dgm:bulletEnabled val="1"/>
        </dgm:presLayoutVars>
      </dgm:prSet>
      <dgm:spPr/>
    </dgm:pt>
    <dgm:pt modelId="{145A720D-1F72-724D-BBCF-348AFFE0B8D9}" type="pres">
      <dgm:prSet presAssocID="{28FC9B15-5E0F-4401-9F1C-270CDED28B07}" presName="sibTrans" presStyleCnt="0"/>
      <dgm:spPr/>
    </dgm:pt>
    <dgm:pt modelId="{7F7D9FDE-875C-BD4E-8942-FBB8D5B737E1}" type="pres">
      <dgm:prSet presAssocID="{E8C08B64-4990-445F-9ACA-90ED6DFFFCE5}" presName="node" presStyleLbl="node1" presStyleIdx="8" presStyleCnt="10">
        <dgm:presLayoutVars>
          <dgm:bulletEnabled val="1"/>
        </dgm:presLayoutVars>
      </dgm:prSet>
      <dgm:spPr/>
    </dgm:pt>
    <dgm:pt modelId="{257A3FCB-6C50-8A44-ABCC-DF948CBB8D77}" type="pres">
      <dgm:prSet presAssocID="{01D41956-B14E-4306-A35A-DDEF5E37F8AE}" presName="sibTrans" presStyleCnt="0"/>
      <dgm:spPr/>
    </dgm:pt>
    <dgm:pt modelId="{6A02BABF-C75B-2C40-8518-F4AFF9B4C119}" type="pres">
      <dgm:prSet presAssocID="{DD884981-7B8D-4DA4-8FFF-6064FCA344AF}" presName="node" presStyleLbl="node1" presStyleIdx="9" presStyleCnt="10">
        <dgm:presLayoutVars>
          <dgm:bulletEnabled val="1"/>
        </dgm:presLayoutVars>
      </dgm:prSet>
      <dgm:spPr/>
    </dgm:pt>
  </dgm:ptLst>
  <dgm:cxnLst>
    <dgm:cxn modelId="{EF6B2F29-5B10-40A3-B1FB-35160B5FC524}" srcId="{1B6146AB-09BF-4446-82DA-234C767B8F7B}" destId="{D0AFDD3D-56BE-4DE5-B45F-3BFE9AE0C06F}" srcOrd="0" destOrd="0" parTransId="{17A200F7-1984-4DA3-9771-347AE855B614}" sibTransId="{2555F87D-F51C-4DEF-A6B3-2607ED64C270}"/>
    <dgm:cxn modelId="{8F78672E-90A7-2D4D-9355-8368C535C463}" type="presOf" srcId="{385787BF-48BB-432B-B557-FAC9978F3421}" destId="{99347894-B2DC-ED47-AE77-302BE2733331}" srcOrd="0" destOrd="0" presId="urn:microsoft.com/office/officeart/2005/8/layout/default"/>
    <dgm:cxn modelId="{1EE5DC38-53AB-483E-BBC2-406ED065F6A3}" srcId="{1B6146AB-09BF-4446-82DA-234C767B8F7B}" destId="{18228864-85E5-4B93-890A-8EF0DC939FA9}" srcOrd="4" destOrd="0" parTransId="{B04A7747-708D-4F4A-8587-C3AACC918F18}" sibTransId="{22C39DBF-9107-4263-93F5-B81F0A647F39}"/>
    <dgm:cxn modelId="{5B73B668-4F66-5749-81F7-5FEEC85CF0DA}" type="presOf" srcId="{CD5FA1C5-AC37-4CAF-A3BE-2783939ABBF5}" destId="{5267737C-ABFC-8641-A0D5-B10E04218D80}" srcOrd="0" destOrd="0" presId="urn:microsoft.com/office/officeart/2005/8/layout/default"/>
    <dgm:cxn modelId="{437DCE6C-96E6-402A-A813-2C6C7DA91188}" srcId="{1B6146AB-09BF-4446-82DA-234C767B8F7B}" destId="{C8AD18BE-CDC1-4FAA-B1DC-C1FC71139CE8}" srcOrd="6" destOrd="0" parTransId="{018B4912-2174-40E3-9864-46233EF2AA74}" sibTransId="{18C11598-A119-4BCF-B47F-CD8F01383DD3}"/>
    <dgm:cxn modelId="{0F410C7B-5233-484B-A9B1-C5BFDC6BD33F}" srcId="{1B6146AB-09BF-4446-82DA-234C767B8F7B}" destId="{E8C08B64-4990-445F-9ACA-90ED6DFFFCE5}" srcOrd="8" destOrd="0" parTransId="{19229A58-C67D-48BF-A318-40512B2B0828}" sibTransId="{01D41956-B14E-4306-A35A-DDEF5E37F8AE}"/>
    <dgm:cxn modelId="{24813288-E2B1-467A-A75B-F3DEA8243F23}" srcId="{1B6146AB-09BF-4446-82DA-234C767B8F7B}" destId="{DD884981-7B8D-4DA4-8FFF-6064FCA344AF}" srcOrd="9" destOrd="0" parTransId="{A4CD9B18-44D6-4894-B1DE-B9D630831001}" sibTransId="{3F93899B-E117-4EEA-AB76-5ED3A904AB4A}"/>
    <dgm:cxn modelId="{2C490A8B-DBB3-EC4E-ABE5-DD89B15ECCA3}" type="presOf" srcId="{2D483C38-B67E-4C47-B950-27AFEF998B23}" destId="{481E301F-CFA0-FF47-AD9C-11654633D906}" srcOrd="0" destOrd="0" presId="urn:microsoft.com/office/officeart/2005/8/layout/default"/>
    <dgm:cxn modelId="{30195191-9DA0-824D-B5C2-220F25013B5D}" type="presOf" srcId="{18652111-B118-4C0B-AD9A-6B76E55DA7AA}" destId="{2DA2E34A-87D0-8247-BA54-AAA4789696D6}" srcOrd="0" destOrd="0" presId="urn:microsoft.com/office/officeart/2005/8/layout/default"/>
    <dgm:cxn modelId="{F6D43F92-D690-4264-B5F9-4B7ABAB08DBD}" srcId="{1B6146AB-09BF-4446-82DA-234C767B8F7B}" destId="{18652111-B118-4C0B-AD9A-6B76E55DA7AA}" srcOrd="7" destOrd="0" parTransId="{B95051A2-CC01-4468-8D10-5BAD2D258C65}" sibTransId="{28FC9B15-5E0F-4401-9F1C-270CDED28B07}"/>
    <dgm:cxn modelId="{140D7CA7-0F54-4543-9092-CC1347DC4AA7}" srcId="{1B6146AB-09BF-4446-82DA-234C767B8F7B}" destId="{DCF2163B-74A1-4354-8B8F-568A2BBBB5CE}" srcOrd="3" destOrd="0" parTransId="{E91C439F-E59A-4484-869C-0E54E5C6D3B8}" sibTransId="{52B7B2F5-E163-48D6-B75D-3A79551BE8DC}"/>
    <dgm:cxn modelId="{F3AC05A9-BFF5-8042-A241-544D3245F63F}" type="presOf" srcId="{C8AD18BE-CDC1-4FAA-B1DC-C1FC71139CE8}" destId="{8C8EFFB0-B6F8-7B4B-B588-51CA6D2D0FB8}" srcOrd="0" destOrd="0" presId="urn:microsoft.com/office/officeart/2005/8/layout/default"/>
    <dgm:cxn modelId="{58AF0EAA-C1DF-4389-BD26-4B4AFEC0309A}" srcId="{1B6146AB-09BF-4446-82DA-234C767B8F7B}" destId="{2D483C38-B67E-4C47-B950-27AFEF998B23}" srcOrd="5" destOrd="0" parTransId="{AECB7B7C-E177-473F-A6C5-AB87035E87F1}" sibTransId="{A406CB39-4509-4A98-AC08-E80902800FF1}"/>
    <dgm:cxn modelId="{3B952CAF-FCF4-7A48-AB15-A4B004066E11}" type="presOf" srcId="{DD884981-7B8D-4DA4-8FFF-6064FCA344AF}" destId="{6A02BABF-C75B-2C40-8518-F4AFF9B4C119}" srcOrd="0" destOrd="0" presId="urn:microsoft.com/office/officeart/2005/8/layout/default"/>
    <dgm:cxn modelId="{7FED32B5-6A77-8C4C-960F-A4D711D3B1EE}" type="presOf" srcId="{DCF2163B-74A1-4354-8B8F-568A2BBBB5CE}" destId="{979308B4-B5BF-B540-81A9-E8748C87B20B}" srcOrd="0" destOrd="0" presId="urn:microsoft.com/office/officeart/2005/8/layout/default"/>
    <dgm:cxn modelId="{A5695CD3-DF82-4C92-B7CE-D4CAFFAA1CE4}" srcId="{1B6146AB-09BF-4446-82DA-234C767B8F7B}" destId="{385787BF-48BB-432B-B557-FAC9978F3421}" srcOrd="2" destOrd="0" parTransId="{3CB95899-FB5C-4B30-BC57-9BBECE4CEB9D}" sibTransId="{2B8F566E-9D83-4506-AC3E-B93E3EF720DB}"/>
    <dgm:cxn modelId="{3E66BCD3-172F-2A48-BA09-C158CFF783B4}" type="presOf" srcId="{E8C08B64-4990-445F-9ACA-90ED6DFFFCE5}" destId="{7F7D9FDE-875C-BD4E-8942-FBB8D5B737E1}" srcOrd="0" destOrd="0" presId="urn:microsoft.com/office/officeart/2005/8/layout/default"/>
    <dgm:cxn modelId="{CD30A8D5-85DD-174B-9625-926CADAD8ABB}" type="presOf" srcId="{18228864-85E5-4B93-890A-8EF0DC939FA9}" destId="{4B8E645A-19AF-404E-84EB-040E2D732919}" srcOrd="0" destOrd="0" presId="urn:microsoft.com/office/officeart/2005/8/layout/default"/>
    <dgm:cxn modelId="{7781DFDF-5633-D64A-8136-C2CFED03733F}" type="presOf" srcId="{D0AFDD3D-56BE-4DE5-B45F-3BFE9AE0C06F}" destId="{48967605-FAFF-D74E-9117-57D5A0F964F1}" srcOrd="0" destOrd="0" presId="urn:microsoft.com/office/officeart/2005/8/layout/default"/>
    <dgm:cxn modelId="{C7BEBCF1-1A64-472A-9961-FB4C60FF4BEA}" srcId="{1B6146AB-09BF-4446-82DA-234C767B8F7B}" destId="{CD5FA1C5-AC37-4CAF-A3BE-2783939ABBF5}" srcOrd="1" destOrd="0" parTransId="{56AB051F-1598-4BA6-8ED8-F8DD4FA929B9}" sibTransId="{2F5A2250-1FA8-4FC6-8B33-9AC8B2827F86}"/>
    <dgm:cxn modelId="{BF1495F9-1E4A-344C-B8BC-6703274C2B38}" type="presOf" srcId="{1B6146AB-09BF-4446-82DA-234C767B8F7B}" destId="{339A311F-2BB6-B544-9CAF-7835314C983E}" srcOrd="0" destOrd="0" presId="urn:microsoft.com/office/officeart/2005/8/layout/default"/>
    <dgm:cxn modelId="{B04E91E5-7C9A-B844-8DA1-0FB9AB49D4F5}" type="presParOf" srcId="{339A311F-2BB6-B544-9CAF-7835314C983E}" destId="{48967605-FAFF-D74E-9117-57D5A0F964F1}" srcOrd="0" destOrd="0" presId="urn:microsoft.com/office/officeart/2005/8/layout/default"/>
    <dgm:cxn modelId="{E4A77578-274E-E54A-AEA5-BB6D74CE7067}" type="presParOf" srcId="{339A311F-2BB6-B544-9CAF-7835314C983E}" destId="{9D6745C2-CD79-7F48-84AD-4D2B2BE20BE7}" srcOrd="1" destOrd="0" presId="urn:microsoft.com/office/officeart/2005/8/layout/default"/>
    <dgm:cxn modelId="{E7641F8D-FA84-7A42-A4F9-A4F1EA220C3C}" type="presParOf" srcId="{339A311F-2BB6-B544-9CAF-7835314C983E}" destId="{5267737C-ABFC-8641-A0D5-B10E04218D80}" srcOrd="2" destOrd="0" presId="urn:microsoft.com/office/officeart/2005/8/layout/default"/>
    <dgm:cxn modelId="{E345589F-60C7-F548-9D24-E022D432D1E5}" type="presParOf" srcId="{339A311F-2BB6-B544-9CAF-7835314C983E}" destId="{287E5BBF-5F4C-6A4D-99A3-8505F3C19D49}" srcOrd="3" destOrd="0" presId="urn:microsoft.com/office/officeart/2005/8/layout/default"/>
    <dgm:cxn modelId="{FF37D3B6-B82E-E043-AABD-1E97C719295B}" type="presParOf" srcId="{339A311F-2BB6-B544-9CAF-7835314C983E}" destId="{99347894-B2DC-ED47-AE77-302BE2733331}" srcOrd="4" destOrd="0" presId="urn:microsoft.com/office/officeart/2005/8/layout/default"/>
    <dgm:cxn modelId="{BA030CCA-6DF3-E44A-95F7-AAE289902370}" type="presParOf" srcId="{339A311F-2BB6-B544-9CAF-7835314C983E}" destId="{0DECE51D-6CFD-264F-A69C-22F2B01371C7}" srcOrd="5" destOrd="0" presId="urn:microsoft.com/office/officeart/2005/8/layout/default"/>
    <dgm:cxn modelId="{CEC9D5C2-95FE-B74C-AD41-51D54DF296CC}" type="presParOf" srcId="{339A311F-2BB6-B544-9CAF-7835314C983E}" destId="{979308B4-B5BF-B540-81A9-E8748C87B20B}" srcOrd="6" destOrd="0" presId="urn:microsoft.com/office/officeart/2005/8/layout/default"/>
    <dgm:cxn modelId="{FC2A43D7-2653-5342-88CB-29E9EFBD683C}" type="presParOf" srcId="{339A311F-2BB6-B544-9CAF-7835314C983E}" destId="{FAB97721-F207-E141-AFA1-69F359300D97}" srcOrd="7" destOrd="0" presId="urn:microsoft.com/office/officeart/2005/8/layout/default"/>
    <dgm:cxn modelId="{C4527FD6-8CAE-0E45-97B7-148DF9E40A03}" type="presParOf" srcId="{339A311F-2BB6-B544-9CAF-7835314C983E}" destId="{4B8E645A-19AF-404E-84EB-040E2D732919}" srcOrd="8" destOrd="0" presId="urn:microsoft.com/office/officeart/2005/8/layout/default"/>
    <dgm:cxn modelId="{56F6DE88-A464-E44C-B43C-DF01A4775010}" type="presParOf" srcId="{339A311F-2BB6-B544-9CAF-7835314C983E}" destId="{EB8DD4EE-203C-0149-B52F-DA7060FA39CE}" srcOrd="9" destOrd="0" presId="urn:microsoft.com/office/officeart/2005/8/layout/default"/>
    <dgm:cxn modelId="{76DE7C7E-332C-DA4B-930A-2FE4F8FD42E8}" type="presParOf" srcId="{339A311F-2BB6-B544-9CAF-7835314C983E}" destId="{481E301F-CFA0-FF47-AD9C-11654633D906}" srcOrd="10" destOrd="0" presId="urn:microsoft.com/office/officeart/2005/8/layout/default"/>
    <dgm:cxn modelId="{F8B81668-EAB4-7347-A6CE-B73C16176374}" type="presParOf" srcId="{339A311F-2BB6-B544-9CAF-7835314C983E}" destId="{7C44B631-5C49-3C49-AE7E-9A923E91D497}" srcOrd="11" destOrd="0" presId="urn:microsoft.com/office/officeart/2005/8/layout/default"/>
    <dgm:cxn modelId="{1931F921-5393-9D4C-AEE2-95222F6FEFDB}" type="presParOf" srcId="{339A311F-2BB6-B544-9CAF-7835314C983E}" destId="{8C8EFFB0-B6F8-7B4B-B588-51CA6D2D0FB8}" srcOrd="12" destOrd="0" presId="urn:microsoft.com/office/officeart/2005/8/layout/default"/>
    <dgm:cxn modelId="{77101D21-8A9D-1745-8406-A9BB48645967}" type="presParOf" srcId="{339A311F-2BB6-B544-9CAF-7835314C983E}" destId="{07BE6DA7-80B7-8E44-A2B8-70BD56AB2052}" srcOrd="13" destOrd="0" presId="urn:microsoft.com/office/officeart/2005/8/layout/default"/>
    <dgm:cxn modelId="{CB70959A-149C-9248-9668-CAF36B7A2536}" type="presParOf" srcId="{339A311F-2BB6-B544-9CAF-7835314C983E}" destId="{2DA2E34A-87D0-8247-BA54-AAA4789696D6}" srcOrd="14" destOrd="0" presId="urn:microsoft.com/office/officeart/2005/8/layout/default"/>
    <dgm:cxn modelId="{DF718A19-8630-2A4E-B506-B4EAFC282938}" type="presParOf" srcId="{339A311F-2BB6-B544-9CAF-7835314C983E}" destId="{145A720D-1F72-724D-BBCF-348AFFE0B8D9}" srcOrd="15" destOrd="0" presId="urn:microsoft.com/office/officeart/2005/8/layout/default"/>
    <dgm:cxn modelId="{99AA360F-9981-F249-A22B-06E7E2A84F95}" type="presParOf" srcId="{339A311F-2BB6-B544-9CAF-7835314C983E}" destId="{7F7D9FDE-875C-BD4E-8942-FBB8D5B737E1}" srcOrd="16" destOrd="0" presId="urn:microsoft.com/office/officeart/2005/8/layout/default"/>
    <dgm:cxn modelId="{AE7AEAD4-C9CA-A846-8808-E77BBACC3DB9}" type="presParOf" srcId="{339A311F-2BB6-B544-9CAF-7835314C983E}" destId="{257A3FCB-6C50-8A44-ABCC-DF948CBB8D77}" srcOrd="17" destOrd="0" presId="urn:microsoft.com/office/officeart/2005/8/layout/default"/>
    <dgm:cxn modelId="{887FE7A5-39B5-D84B-8AA7-FC061E736A0D}" type="presParOf" srcId="{339A311F-2BB6-B544-9CAF-7835314C983E}" destId="{6A02BABF-C75B-2C40-8518-F4AFF9B4C11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82923-2EA9-46BE-8504-0E31AE77E4A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ED8D25A-5AE9-494F-B447-B273B35A32F4}">
      <dgm:prSet/>
      <dgm:spPr/>
      <dgm:t>
        <a:bodyPr/>
        <a:lstStyle/>
        <a:p>
          <a:r>
            <a:rPr lang="en-US" dirty="0"/>
            <a:t>Environment in DC around Taxation</a:t>
          </a:r>
        </a:p>
      </dgm:t>
    </dgm:pt>
    <dgm:pt modelId="{83367C5B-FDDF-4F8D-B3D5-1E8727C9ADBB}" type="parTrans" cxnId="{61366376-A4F9-4F47-902A-C3118DE0D84D}">
      <dgm:prSet/>
      <dgm:spPr/>
      <dgm:t>
        <a:bodyPr/>
        <a:lstStyle/>
        <a:p>
          <a:endParaRPr lang="en-US"/>
        </a:p>
      </dgm:t>
    </dgm:pt>
    <dgm:pt modelId="{C094D54C-3A15-4E09-8673-B02EAD0AD3F5}" type="sibTrans" cxnId="{61366376-A4F9-4F47-902A-C3118DE0D84D}">
      <dgm:prSet/>
      <dgm:spPr/>
      <dgm:t>
        <a:bodyPr/>
        <a:lstStyle/>
        <a:p>
          <a:endParaRPr lang="en-US"/>
        </a:p>
      </dgm:t>
    </dgm:pt>
    <dgm:pt modelId="{DAAA515C-0E60-4CA2-B5E6-3C63C1B5AA78}">
      <dgm:prSet/>
      <dgm:spPr/>
      <dgm:t>
        <a:bodyPr/>
        <a:lstStyle/>
        <a:p>
          <a:r>
            <a:rPr lang="en-US" dirty="0"/>
            <a:t>Environment in DC for Nonprofits</a:t>
          </a:r>
        </a:p>
      </dgm:t>
    </dgm:pt>
    <dgm:pt modelId="{C9364FCA-C901-4B8D-B363-230F3609C83D}" type="parTrans" cxnId="{6D10E377-2295-4FDF-9B73-211A23D84137}">
      <dgm:prSet/>
      <dgm:spPr/>
      <dgm:t>
        <a:bodyPr/>
        <a:lstStyle/>
        <a:p>
          <a:endParaRPr lang="en-US"/>
        </a:p>
      </dgm:t>
    </dgm:pt>
    <dgm:pt modelId="{24B6B0C9-BCF9-4462-BF2C-6AD9A7AD340E}" type="sibTrans" cxnId="{6D10E377-2295-4FDF-9B73-211A23D84137}">
      <dgm:prSet/>
      <dgm:spPr/>
      <dgm:t>
        <a:bodyPr/>
        <a:lstStyle/>
        <a:p>
          <a:endParaRPr lang="en-US"/>
        </a:p>
      </dgm:t>
    </dgm:pt>
    <dgm:pt modelId="{684FF754-1618-4D4A-9546-5B7908C040B4}">
      <dgm:prSet/>
      <dgm:spPr/>
      <dgm:t>
        <a:bodyPr/>
        <a:lstStyle/>
        <a:p>
          <a:r>
            <a:rPr lang="en-US" dirty="0"/>
            <a:t>Environment in DC for Credit Unions</a:t>
          </a:r>
        </a:p>
      </dgm:t>
    </dgm:pt>
    <dgm:pt modelId="{EA4CD91E-F557-425E-A2DF-1BC54C12DF27}" type="parTrans" cxnId="{9D486C35-4F6E-4EB2-A6B6-A7A6D7952F06}">
      <dgm:prSet/>
      <dgm:spPr/>
      <dgm:t>
        <a:bodyPr/>
        <a:lstStyle/>
        <a:p>
          <a:endParaRPr lang="en-US"/>
        </a:p>
      </dgm:t>
    </dgm:pt>
    <dgm:pt modelId="{2F8BFDBD-614E-4C71-A72D-0B4716210BE0}" type="sibTrans" cxnId="{9D486C35-4F6E-4EB2-A6B6-A7A6D7952F06}">
      <dgm:prSet/>
      <dgm:spPr/>
      <dgm:t>
        <a:bodyPr/>
        <a:lstStyle/>
        <a:p>
          <a:endParaRPr lang="en-US"/>
        </a:p>
      </dgm:t>
    </dgm:pt>
    <dgm:pt modelId="{FC3B1643-99E8-4FCA-8D72-7BB8C979860E}">
      <dgm:prSet/>
      <dgm:spPr/>
      <dgm:t>
        <a:bodyPr/>
        <a:lstStyle/>
        <a:p>
          <a:r>
            <a:rPr lang="en-US" dirty="0"/>
            <a:t>Continued Need for the Industry - Messaging</a:t>
          </a:r>
        </a:p>
      </dgm:t>
    </dgm:pt>
    <dgm:pt modelId="{9C0096D5-1847-46DD-80F4-0782B1D39F7E}" type="parTrans" cxnId="{284EB709-19D6-4050-B79A-D5DE29ECBC8F}">
      <dgm:prSet/>
      <dgm:spPr/>
      <dgm:t>
        <a:bodyPr/>
        <a:lstStyle/>
        <a:p>
          <a:endParaRPr lang="en-US"/>
        </a:p>
      </dgm:t>
    </dgm:pt>
    <dgm:pt modelId="{BF6E88E5-AC76-459E-B1A8-17A00CF62C20}" type="sibTrans" cxnId="{284EB709-19D6-4050-B79A-D5DE29ECBC8F}">
      <dgm:prSet/>
      <dgm:spPr/>
      <dgm:t>
        <a:bodyPr/>
        <a:lstStyle/>
        <a:p>
          <a:endParaRPr lang="en-US"/>
        </a:p>
      </dgm:t>
    </dgm:pt>
    <dgm:pt modelId="{67A65181-9EB5-4420-BC1F-97F4887E41D8}" type="pres">
      <dgm:prSet presAssocID="{37882923-2EA9-46BE-8504-0E31AE77E4A2}" presName="root" presStyleCnt="0">
        <dgm:presLayoutVars>
          <dgm:dir/>
          <dgm:resizeHandles val="exact"/>
        </dgm:presLayoutVars>
      </dgm:prSet>
      <dgm:spPr/>
    </dgm:pt>
    <dgm:pt modelId="{96DA21A0-00CE-4FAE-B29D-13BAFD5E0890}" type="pres">
      <dgm:prSet presAssocID="{37882923-2EA9-46BE-8504-0E31AE77E4A2}" presName="container" presStyleCnt="0">
        <dgm:presLayoutVars>
          <dgm:dir/>
          <dgm:resizeHandles val="exact"/>
        </dgm:presLayoutVars>
      </dgm:prSet>
      <dgm:spPr/>
    </dgm:pt>
    <dgm:pt modelId="{9A847006-C3E9-4E68-B2EF-16D60098C103}" type="pres">
      <dgm:prSet presAssocID="{2ED8D25A-5AE9-494F-B447-B273B35A32F4}" presName="compNode" presStyleCnt="0"/>
      <dgm:spPr/>
    </dgm:pt>
    <dgm:pt modelId="{1DA4B218-B1D8-4262-AA86-FB19C2B6A019}" type="pres">
      <dgm:prSet presAssocID="{2ED8D25A-5AE9-494F-B447-B273B35A32F4}" presName="iconBgRect" presStyleLbl="bgShp" presStyleIdx="0" presStyleCnt="4"/>
      <dgm:spPr>
        <a:solidFill>
          <a:schemeClr val="accent5"/>
        </a:solidFill>
      </dgm:spPr>
    </dgm:pt>
    <dgm:pt modelId="{707F0DE5-38D9-4AFA-8FAE-B2F591DC8B19}" type="pres">
      <dgm:prSet presAssocID="{2ED8D25A-5AE9-494F-B447-B273B35A32F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A155794B-8AB5-44D7-8074-6E3BFD4D917E}" type="pres">
      <dgm:prSet presAssocID="{2ED8D25A-5AE9-494F-B447-B273B35A32F4}" presName="spaceRect" presStyleCnt="0"/>
      <dgm:spPr/>
    </dgm:pt>
    <dgm:pt modelId="{171E01D7-4BF7-47DF-B924-6239ED70B402}" type="pres">
      <dgm:prSet presAssocID="{2ED8D25A-5AE9-494F-B447-B273B35A32F4}" presName="textRect" presStyleLbl="revTx" presStyleIdx="0" presStyleCnt="4">
        <dgm:presLayoutVars>
          <dgm:chMax val="1"/>
          <dgm:chPref val="1"/>
        </dgm:presLayoutVars>
      </dgm:prSet>
      <dgm:spPr/>
    </dgm:pt>
    <dgm:pt modelId="{CB781537-7B47-43B1-B468-32136E1B8C76}" type="pres">
      <dgm:prSet presAssocID="{C094D54C-3A15-4E09-8673-B02EAD0AD3F5}" presName="sibTrans" presStyleLbl="sibTrans2D1" presStyleIdx="0" presStyleCnt="0"/>
      <dgm:spPr/>
    </dgm:pt>
    <dgm:pt modelId="{AB17579A-AAE2-456E-9EB6-FD21D15F96B2}" type="pres">
      <dgm:prSet presAssocID="{DAAA515C-0E60-4CA2-B5E6-3C63C1B5AA78}" presName="compNode" presStyleCnt="0"/>
      <dgm:spPr/>
    </dgm:pt>
    <dgm:pt modelId="{BB7813F6-908F-4FBC-A3AA-BB0908323F47}" type="pres">
      <dgm:prSet presAssocID="{DAAA515C-0E60-4CA2-B5E6-3C63C1B5AA78}" presName="iconBgRect" presStyleLbl="bgShp" presStyleIdx="1" presStyleCnt="4"/>
      <dgm:spPr>
        <a:solidFill>
          <a:schemeClr val="accent2"/>
        </a:solidFill>
      </dgm:spPr>
    </dgm:pt>
    <dgm:pt modelId="{F9C19E3B-38D1-410C-83AD-5E0652EBCB42}" type="pres">
      <dgm:prSet presAssocID="{DAAA515C-0E60-4CA2-B5E6-3C63C1B5AA7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977AB5D-8428-4A85-BB33-4AB842552538}" type="pres">
      <dgm:prSet presAssocID="{DAAA515C-0E60-4CA2-B5E6-3C63C1B5AA78}" presName="spaceRect" presStyleCnt="0"/>
      <dgm:spPr/>
    </dgm:pt>
    <dgm:pt modelId="{C59B5D74-03CF-469F-8254-2F38454B8640}" type="pres">
      <dgm:prSet presAssocID="{DAAA515C-0E60-4CA2-B5E6-3C63C1B5AA78}" presName="textRect" presStyleLbl="revTx" presStyleIdx="1" presStyleCnt="4">
        <dgm:presLayoutVars>
          <dgm:chMax val="1"/>
          <dgm:chPref val="1"/>
        </dgm:presLayoutVars>
      </dgm:prSet>
      <dgm:spPr/>
    </dgm:pt>
    <dgm:pt modelId="{F97ABCFE-2B93-4268-A8FB-CB9694EA63A0}" type="pres">
      <dgm:prSet presAssocID="{24B6B0C9-BCF9-4462-BF2C-6AD9A7AD340E}" presName="sibTrans" presStyleLbl="sibTrans2D1" presStyleIdx="0" presStyleCnt="0"/>
      <dgm:spPr/>
    </dgm:pt>
    <dgm:pt modelId="{5F9ABC71-0144-4213-9F7D-865AD6B69989}" type="pres">
      <dgm:prSet presAssocID="{684FF754-1618-4D4A-9546-5B7908C040B4}" presName="compNode" presStyleCnt="0"/>
      <dgm:spPr/>
    </dgm:pt>
    <dgm:pt modelId="{E5B16091-2BA7-4AEF-A3C4-63F40A9D70A9}" type="pres">
      <dgm:prSet presAssocID="{684FF754-1618-4D4A-9546-5B7908C040B4}" presName="iconBgRect" presStyleLbl="bgShp" presStyleIdx="2" presStyleCnt="4"/>
      <dgm:spPr/>
    </dgm:pt>
    <dgm:pt modelId="{CE4D91A1-0D48-45DF-856A-E3C8811A100D}" type="pres">
      <dgm:prSet presAssocID="{684FF754-1618-4D4A-9546-5B7908C040B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FCFCEB9-A7C6-47D6-9EBA-14980DAEC6F3}" type="pres">
      <dgm:prSet presAssocID="{684FF754-1618-4D4A-9546-5B7908C040B4}" presName="spaceRect" presStyleCnt="0"/>
      <dgm:spPr/>
    </dgm:pt>
    <dgm:pt modelId="{325682A0-E5FC-4E0B-A310-D3AC85CA0F42}" type="pres">
      <dgm:prSet presAssocID="{684FF754-1618-4D4A-9546-5B7908C040B4}" presName="textRect" presStyleLbl="revTx" presStyleIdx="2" presStyleCnt="4">
        <dgm:presLayoutVars>
          <dgm:chMax val="1"/>
          <dgm:chPref val="1"/>
        </dgm:presLayoutVars>
      </dgm:prSet>
      <dgm:spPr/>
    </dgm:pt>
    <dgm:pt modelId="{D96C8321-85CA-4472-87F0-0BEF6690DFC6}" type="pres">
      <dgm:prSet presAssocID="{2F8BFDBD-614E-4C71-A72D-0B4716210BE0}" presName="sibTrans" presStyleLbl="sibTrans2D1" presStyleIdx="0" presStyleCnt="0"/>
      <dgm:spPr/>
    </dgm:pt>
    <dgm:pt modelId="{5F187F8F-B218-45A9-AA44-9133E730BF1B}" type="pres">
      <dgm:prSet presAssocID="{FC3B1643-99E8-4FCA-8D72-7BB8C979860E}" presName="compNode" presStyleCnt="0"/>
      <dgm:spPr/>
    </dgm:pt>
    <dgm:pt modelId="{5978AE6F-D8C5-43EF-9D06-DB17734077B5}" type="pres">
      <dgm:prSet presAssocID="{FC3B1643-99E8-4FCA-8D72-7BB8C979860E}" presName="iconBgRect" presStyleLbl="bgShp" presStyleIdx="3" presStyleCnt="4"/>
      <dgm:spPr>
        <a:solidFill>
          <a:schemeClr val="accent6"/>
        </a:solidFill>
      </dgm:spPr>
    </dgm:pt>
    <dgm:pt modelId="{C14F1982-2EE4-4DC2-BA28-565B35B903FD}" type="pres">
      <dgm:prSet presAssocID="{FC3B1643-99E8-4FCA-8D72-7BB8C979860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9F23C205-5F35-4CE3-B06B-E2A93DEABEC8}" type="pres">
      <dgm:prSet presAssocID="{FC3B1643-99E8-4FCA-8D72-7BB8C979860E}" presName="spaceRect" presStyleCnt="0"/>
      <dgm:spPr/>
    </dgm:pt>
    <dgm:pt modelId="{887E4C16-DC6F-4DC5-8200-11A6FA04963C}" type="pres">
      <dgm:prSet presAssocID="{FC3B1643-99E8-4FCA-8D72-7BB8C979860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A5D3A04-65E1-4A45-B0C4-CD9F3A0940A9}" type="presOf" srcId="{2F8BFDBD-614E-4C71-A72D-0B4716210BE0}" destId="{D96C8321-85CA-4472-87F0-0BEF6690DFC6}" srcOrd="0" destOrd="0" presId="urn:microsoft.com/office/officeart/2018/2/layout/IconCircleList"/>
    <dgm:cxn modelId="{284EB709-19D6-4050-B79A-D5DE29ECBC8F}" srcId="{37882923-2EA9-46BE-8504-0E31AE77E4A2}" destId="{FC3B1643-99E8-4FCA-8D72-7BB8C979860E}" srcOrd="3" destOrd="0" parTransId="{9C0096D5-1847-46DD-80F4-0782B1D39F7E}" sibTransId="{BF6E88E5-AC76-459E-B1A8-17A00CF62C20}"/>
    <dgm:cxn modelId="{9D486C35-4F6E-4EB2-A6B6-A7A6D7952F06}" srcId="{37882923-2EA9-46BE-8504-0E31AE77E4A2}" destId="{684FF754-1618-4D4A-9546-5B7908C040B4}" srcOrd="2" destOrd="0" parTransId="{EA4CD91E-F557-425E-A2DF-1BC54C12DF27}" sibTransId="{2F8BFDBD-614E-4C71-A72D-0B4716210BE0}"/>
    <dgm:cxn modelId="{EE596D3F-2EC3-A543-A244-A8F015B9C6B4}" type="presOf" srcId="{684FF754-1618-4D4A-9546-5B7908C040B4}" destId="{325682A0-E5FC-4E0B-A310-D3AC85CA0F42}" srcOrd="0" destOrd="0" presId="urn:microsoft.com/office/officeart/2018/2/layout/IconCircleList"/>
    <dgm:cxn modelId="{4A5CBF4D-EDCE-DF4C-B0B1-E54D9C99EC7B}" type="presOf" srcId="{FC3B1643-99E8-4FCA-8D72-7BB8C979860E}" destId="{887E4C16-DC6F-4DC5-8200-11A6FA04963C}" srcOrd="0" destOrd="0" presId="urn:microsoft.com/office/officeart/2018/2/layout/IconCircleList"/>
    <dgm:cxn modelId="{61366376-A4F9-4F47-902A-C3118DE0D84D}" srcId="{37882923-2EA9-46BE-8504-0E31AE77E4A2}" destId="{2ED8D25A-5AE9-494F-B447-B273B35A32F4}" srcOrd="0" destOrd="0" parTransId="{83367C5B-FDDF-4F8D-B3D5-1E8727C9ADBB}" sibTransId="{C094D54C-3A15-4E09-8673-B02EAD0AD3F5}"/>
    <dgm:cxn modelId="{6D10E377-2295-4FDF-9B73-211A23D84137}" srcId="{37882923-2EA9-46BE-8504-0E31AE77E4A2}" destId="{DAAA515C-0E60-4CA2-B5E6-3C63C1B5AA78}" srcOrd="1" destOrd="0" parTransId="{C9364FCA-C901-4B8D-B363-230F3609C83D}" sibTransId="{24B6B0C9-BCF9-4462-BF2C-6AD9A7AD340E}"/>
    <dgm:cxn modelId="{DDD20FB2-F9F6-CD4F-AF40-1D05FC85CE0E}" type="presOf" srcId="{37882923-2EA9-46BE-8504-0E31AE77E4A2}" destId="{67A65181-9EB5-4420-BC1F-97F4887E41D8}" srcOrd="0" destOrd="0" presId="urn:microsoft.com/office/officeart/2018/2/layout/IconCircleList"/>
    <dgm:cxn modelId="{CDA5FAC0-50B4-2F47-B67F-5D6A7DBACE10}" type="presOf" srcId="{24B6B0C9-BCF9-4462-BF2C-6AD9A7AD340E}" destId="{F97ABCFE-2B93-4268-A8FB-CB9694EA63A0}" srcOrd="0" destOrd="0" presId="urn:microsoft.com/office/officeart/2018/2/layout/IconCircleList"/>
    <dgm:cxn modelId="{396BD1C4-8F7E-304B-8C94-CD6D7A316D86}" type="presOf" srcId="{2ED8D25A-5AE9-494F-B447-B273B35A32F4}" destId="{171E01D7-4BF7-47DF-B924-6239ED70B402}" srcOrd="0" destOrd="0" presId="urn:microsoft.com/office/officeart/2018/2/layout/IconCircleList"/>
    <dgm:cxn modelId="{F2BD64C6-F534-8742-A130-2E771193FFC5}" type="presOf" srcId="{DAAA515C-0E60-4CA2-B5E6-3C63C1B5AA78}" destId="{C59B5D74-03CF-469F-8254-2F38454B8640}" srcOrd="0" destOrd="0" presId="urn:microsoft.com/office/officeart/2018/2/layout/IconCircleList"/>
    <dgm:cxn modelId="{5855F3CC-4AE7-BC46-86FE-A235302B07BE}" type="presOf" srcId="{C094D54C-3A15-4E09-8673-B02EAD0AD3F5}" destId="{CB781537-7B47-43B1-B468-32136E1B8C76}" srcOrd="0" destOrd="0" presId="urn:microsoft.com/office/officeart/2018/2/layout/IconCircleList"/>
    <dgm:cxn modelId="{2A54091E-4BB5-154A-AD2D-0034C70B93D6}" type="presParOf" srcId="{67A65181-9EB5-4420-BC1F-97F4887E41D8}" destId="{96DA21A0-00CE-4FAE-B29D-13BAFD5E0890}" srcOrd="0" destOrd="0" presId="urn:microsoft.com/office/officeart/2018/2/layout/IconCircleList"/>
    <dgm:cxn modelId="{B38DEEE7-B6CD-4446-AA05-2F433DD09A8D}" type="presParOf" srcId="{96DA21A0-00CE-4FAE-B29D-13BAFD5E0890}" destId="{9A847006-C3E9-4E68-B2EF-16D60098C103}" srcOrd="0" destOrd="0" presId="urn:microsoft.com/office/officeart/2018/2/layout/IconCircleList"/>
    <dgm:cxn modelId="{8AD18F68-DD71-8E4B-B721-17C43B665832}" type="presParOf" srcId="{9A847006-C3E9-4E68-B2EF-16D60098C103}" destId="{1DA4B218-B1D8-4262-AA86-FB19C2B6A019}" srcOrd="0" destOrd="0" presId="urn:microsoft.com/office/officeart/2018/2/layout/IconCircleList"/>
    <dgm:cxn modelId="{4967CE7A-DBF3-D640-8960-A73F90C86F58}" type="presParOf" srcId="{9A847006-C3E9-4E68-B2EF-16D60098C103}" destId="{707F0DE5-38D9-4AFA-8FAE-B2F591DC8B19}" srcOrd="1" destOrd="0" presId="urn:microsoft.com/office/officeart/2018/2/layout/IconCircleList"/>
    <dgm:cxn modelId="{78CE619B-1CFE-FE4B-8A74-1601F1D8F2FF}" type="presParOf" srcId="{9A847006-C3E9-4E68-B2EF-16D60098C103}" destId="{A155794B-8AB5-44D7-8074-6E3BFD4D917E}" srcOrd="2" destOrd="0" presId="urn:microsoft.com/office/officeart/2018/2/layout/IconCircleList"/>
    <dgm:cxn modelId="{5D4B6511-5011-A74D-B68F-5FCB119C172C}" type="presParOf" srcId="{9A847006-C3E9-4E68-B2EF-16D60098C103}" destId="{171E01D7-4BF7-47DF-B924-6239ED70B402}" srcOrd="3" destOrd="0" presId="urn:microsoft.com/office/officeart/2018/2/layout/IconCircleList"/>
    <dgm:cxn modelId="{16E3603D-5035-4148-9986-8446E8C076F1}" type="presParOf" srcId="{96DA21A0-00CE-4FAE-B29D-13BAFD5E0890}" destId="{CB781537-7B47-43B1-B468-32136E1B8C76}" srcOrd="1" destOrd="0" presId="urn:microsoft.com/office/officeart/2018/2/layout/IconCircleList"/>
    <dgm:cxn modelId="{1F5A0B2B-D66D-E142-8B11-EB4D03179096}" type="presParOf" srcId="{96DA21A0-00CE-4FAE-B29D-13BAFD5E0890}" destId="{AB17579A-AAE2-456E-9EB6-FD21D15F96B2}" srcOrd="2" destOrd="0" presId="urn:microsoft.com/office/officeart/2018/2/layout/IconCircleList"/>
    <dgm:cxn modelId="{EB96912C-0807-6042-AE0B-E7F802AAE0B6}" type="presParOf" srcId="{AB17579A-AAE2-456E-9EB6-FD21D15F96B2}" destId="{BB7813F6-908F-4FBC-A3AA-BB0908323F47}" srcOrd="0" destOrd="0" presId="urn:microsoft.com/office/officeart/2018/2/layout/IconCircleList"/>
    <dgm:cxn modelId="{FC383F91-BF6D-084D-80BC-21C8A2E44E83}" type="presParOf" srcId="{AB17579A-AAE2-456E-9EB6-FD21D15F96B2}" destId="{F9C19E3B-38D1-410C-83AD-5E0652EBCB42}" srcOrd="1" destOrd="0" presId="urn:microsoft.com/office/officeart/2018/2/layout/IconCircleList"/>
    <dgm:cxn modelId="{E45244FC-AF43-8943-AD6D-B674A8CD6CE9}" type="presParOf" srcId="{AB17579A-AAE2-456E-9EB6-FD21D15F96B2}" destId="{B977AB5D-8428-4A85-BB33-4AB842552538}" srcOrd="2" destOrd="0" presId="urn:microsoft.com/office/officeart/2018/2/layout/IconCircleList"/>
    <dgm:cxn modelId="{C0F1FC0C-DED6-A44A-B152-7E5477D1288F}" type="presParOf" srcId="{AB17579A-AAE2-456E-9EB6-FD21D15F96B2}" destId="{C59B5D74-03CF-469F-8254-2F38454B8640}" srcOrd="3" destOrd="0" presId="urn:microsoft.com/office/officeart/2018/2/layout/IconCircleList"/>
    <dgm:cxn modelId="{D40C479E-BF5C-914A-BA6F-DE65C6058CCC}" type="presParOf" srcId="{96DA21A0-00CE-4FAE-B29D-13BAFD5E0890}" destId="{F97ABCFE-2B93-4268-A8FB-CB9694EA63A0}" srcOrd="3" destOrd="0" presId="urn:microsoft.com/office/officeart/2018/2/layout/IconCircleList"/>
    <dgm:cxn modelId="{405BBA83-3B71-D546-AF80-97E0077B79B3}" type="presParOf" srcId="{96DA21A0-00CE-4FAE-B29D-13BAFD5E0890}" destId="{5F9ABC71-0144-4213-9F7D-865AD6B69989}" srcOrd="4" destOrd="0" presId="urn:microsoft.com/office/officeart/2018/2/layout/IconCircleList"/>
    <dgm:cxn modelId="{6D8F053A-A5CC-7F41-AD5F-42FA496592EB}" type="presParOf" srcId="{5F9ABC71-0144-4213-9F7D-865AD6B69989}" destId="{E5B16091-2BA7-4AEF-A3C4-63F40A9D70A9}" srcOrd="0" destOrd="0" presId="urn:microsoft.com/office/officeart/2018/2/layout/IconCircleList"/>
    <dgm:cxn modelId="{326306C4-EBCA-384D-A4F2-ED5D4D9AB8B8}" type="presParOf" srcId="{5F9ABC71-0144-4213-9F7D-865AD6B69989}" destId="{CE4D91A1-0D48-45DF-856A-E3C8811A100D}" srcOrd="1" destOrd="0" presId="urn:microsoft.com/office/officeart/2018/2/layout/IconCircleList"/>
    <dgm:cxn modelId="{2BC65BB0-4D67-8442-8AAE-56A815420B37}" type="presParOf" srcId="{5F9ABC71-0144-4213-9F7D-865AD6B69989}" destId="{6FCFCEB9-A7C6-47D6-9EBA-14980DAEC6F3}" srcOrd="2" destOrd="0" presId="urn:microsoft.com/office/officeart/2018/2/layout/IconCircleList"/>
    <dgm:cxn modelId="{BAD75DE0-6312-D345-A969-3EB025FA29BE}" type="presParOf" srcId="{5F9ABC71-0144-4213-9F7D-865AD6B69989}" destId="{325682A0-E5FC-4E0B-A310-D3AC85CA0F42}" srcOrd="3" destOrd="0" presId="urn:microsoft.com/office/officeart/2018/2/layout/IconCircleList"/>
    <dgm:cxn modelId="{38034581-9AE5-C04A-B395-A0E9806FAF42}" type="presParOf" srcId="{96DA21A0-00CE-4FAE-B29D-13BAFD5E0890}" destId="{D96C8321-85CA-4472-87F0-0BEF6690DFC6}" srcOrd="5" destOrd="0" presId="urn:microsoft.com/office/officeart/2018/2/layout/IconCircleList"/>
    <dgm:cxn modelId="{BAB88627-32B6-3944-B3B7-CA460D3732FC}" type="presParOf" srcId="{96DA21A0-00CE-4FAE-B29D-13BAFD5E0890}" destId="{5F187F8F-B218-45A9-AA44-9133E730BF1B}" srcOrd="6" destOrd="0" presId="urn:microsoft.com/office/officeart/2018/2/layout/IconCircleList"/>
    <dgm:cxn modelId="{B8970963-8B26-0840-BA21-987030FC1D90}" type="presParOf" srcId="{5F187F8F-B218-45A9-AA44-9133E730BF1B}" destId="{5978AE6F-D8C5-43EF-9D06-DB17734077B5}" srcOrd="0" destOrd="0" presId="urn:microsoft.com/office/officeart/2018/2/layout/IconCircleList"/>
    <dgm:cxn modelId="{DC7869D1-0D8F-7C4C-B830-F323CB6A4B04}" type="presParOf" srcId="{5F187F8F-B218-45A9-AA44-9133E730BF1B}" destId="{C14F1982-2EE4-4DC2-BA28-565B35B903FD}" srcOrd="1" destOrd="0" presId="urn:microsoft.com/office/officeart/2018/2/layout/IconCircleList"/>
    <dgm:cxn modelId="{E27FF0CD-E0BD-5042-9453-D2357FDC9B98}" type="presParOf" srcId="{5F187F8F-B218-45A9-AA44-9133E730BF1B}" destId="{9F23C205-5F35-4CE3-B06B-E2A93DEABEC8}" srcOrd="2" destOrd="0" presId="urn:microsoft.com/office/officeart/2018/2/layout/IconCircleList"/>
    <dgm:cxn modelId="{1D3BE759-EADA-6744-AC4C-C5CC841A0D1B}" type="presParOf" srcId="{5F187F8F-B218-45A9-AA44-9133E730BF1B}" destId="{887E4C16-DC6F-4DC5-8200-11A6FA04963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8BC4C-727D-45C6-A898-0E01A758878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0396F2-744A-448F-A3E2-8A5F89FDB731}">
      <dgm:prSet/>
      <dgm:spPr/>
      <dgm:t>
        <a:bodyPr/>
        <a:lstStyle/>
        <a:p>
          <a:r>
            <a:rPr lang="en-US" dirty="0"/>
            <a:t>Tax Reporting on Auto Loans as of 2025</a:t>
          </a:r>
        </a:p>
      </dgm:t>
    </dgm:pt>
    <dgm:pt modelId="{ACBD09F0-F060-4445-B4B3-7FAE63D7E65F}" type="parTrans" cxnId="{AADD0845-AF64-45EF-BFE1-FEC3AF0341A3}">
      <dgm:prSet/>
      <dgm:spPr/>
      <dgm:t>
        <a:bodyPr/>
        <a:lstStyle/>
        <a:p>
          <a:endParaRPr lang="en-US"/>
        </a:p>
      </dgm:t>
    </dgm:pt>
    <dgm:pt modelId="{FA68E99B-A72D-41DE-9655-C289787DBED8}" type="sibTrans" cxnId="{AADD0845-AF64-45EF-BFE1-FEC3AF0341A3}">
      <dgm:prSet/>
      <dgm:spPr/>
      <dgm:t>
        <a:bodyPr/>
        <a:lstStyle/>
        <a:p>
          <a:endParaRPr lang="en-US"/>
        </a:p>
      </dgm:t>
    </dgm:pt>
    <dgm:pt modelId="{D316B0AC-FF0C-41DD-BFE7-5072B6B77314}">
      <dgm:prSet/>
      <dgm:spPr/>
      <dgm:t>
        <a:bodyPr/>
        <a:lstStyle/>
        <a:p>
          <a:r>
            <a:rPr lang="en-US" dirty="0"/>
            <a:t>Non-Profit Changes:  Excise Tax</a:t>
          </a:r>
        </a:p>
      </dgm:t>
    </dgm:pt>
    <dgm:pt modelId="{C77ACD3F-4267-45A7-8516-05C6975970FF}" type="parTrans" cxnId="{8D695103-0B7D-4C03-AD76-BB205D43CB14}">
      <dgm:prSet/>
      <dgm:spPr/>
      <dgm:t>
        <a:bodyPr/>
        <a:lstStyle/>
        <a:p>
          <a:endParaRPr lang="en-US"/>
        </a:p>
      </dgm:t>
    </dgm:pt>
    <dgm:pt modelId="{C39E4F82-3C1F-4405-8883-8ACD93C91A44}" type="sibTrans" cxnId="{8D695103-0B7D-4C03-AD76-BB205D43CB14}">
      <dgm:prSet/>
      <dgm:spPr/>
      <dgm:t>
        <a:bodyPr/>
        <a:lstStyle/>
        <a:p>
          <a:endParaRPr lang="en-US"/>
        </a:p>
      </dgm:t>
    </dgm:pt>
    <dgm:pt modelId="{A0EDAACF-0275-4EFA-A565-8EC221BD9F55}">
      <dgm:prSet/>
      <dgm:spPr/>
      <dgm:t>
        <a:bodyPr/>
        <a:lstStyle/>
        <a:p>
          <a:r>
            <a:rPr lang="en-US" dirty="0"/>
            <a:t>Special Savings Accounts – Trump Accounts</a:t>
          </a:r>
        </a:p>
      </dgm:t>
    </dgm:pt>
    <dgm:pt modelId="{388A61ED-B618-4DD7-BEE1-BB013893585B}" type="parTrans" cxnId="{651A69AC-D5E3-45C6-8B5B-EDF5EE5A6A9B}">
      <dgm:prSet/>
      <dgm:spPr/>
      <dgm:t>
        <a:bodyPr/>
        <a:lstStyle/>
        <a:p>
          <a:endParaRPr lang="en-US"/>
        </a:p>
      </dgm:t>
    </dgm:pt>
    <dgm:pt modelId="{8881F66F-6C44-4D8D-9023-23FF80BAEBE5}" type="sibTrans" cxnId="{651A69AC-D5E3-45C6-8B5B-EDF5EE5A6A9B}">
      <dgm:prSet/>
      <dgm:spPr/>
      <dgm:t>
        <a:bodyPr/>
        <a:lstStyle/>
        <a:p>
          <a:endParaRPr lang="en-US"/>
        </a:p>
      </dgm:t>
    </dgm:pt>
    <dgm:pt modelId="{5CEE23CE-ADD5-4FA0-A655-4DB43245935B}">
      <dgm:prSet/>
      <dgm:spPr/>
      <dgm:t>
        <a:bodyPr/>
        <a:lstStyle/>
        <a:p>
          <a:r>
            <a:rPr lang="en-US" dirty="0"/>
            <a:t>International Remittance Transfer Tax</a:t>
          </a:r>
        </a:p>
      </dgm:t>
    </dgm:pt>
    <dgm:pt modelId="{EC82D643-2822-401C-B2CA-33A18DAAB4A4}" type="parTrans" cxnId="{04461D97-E4FD-4341-8156-FD7C276B1980}">
      <dgm:prSet/>
      <dgm:spPr/>
      <dgm:t>
        <a:bodyPr/>
        <a:lstStyle/>
        <a:p>
          <a:endParaRPr lang="en-US"/>
        </a:p>
      </dgm:t>
    </dgm:pt>
    <dgm:pt modelId="{1C96FE71-EFB3-4AF3-99C0-EC29DC53AF15}" type="sibTrans" cxnId="{04461D97-E4FD-4341-8156-FD7C276B1980}">
      <dgm:prSet/>
      <dgm:spPr/>
      <dgm:t>
        <a:bodyPr/>
        <a:lstStyle/>
        <a:p>
          <a:endParaRPr lang="en-US"/>
        </a:p>
      </dgm:t>
    </dgm:pt>
    <dgm:pt modelId="{8375500E-116F-4D10-A791-FA9830B82CE1}">
      <dgm:prSet/>
      <dgm:spPr/>
      <dgm:t>
        <a:bodyPr/>
        <a:lstStyle/>
        <a:p>
          <a:r>
            <a:rPr lang="en-US" dirty="0"/>
            <a:t>Bank-Only Change:  Agricultural Loan Interest Deductions for Banks</a:t>
          </a:r>
        </a:p>
      </dgm:t>
    </dgm:pt>
    <dgm:pt modelId="{61486E96-97BC-4BA5-AD70-029071EC7E2B}" type="parTrans" cxnId="{66DB88D3-3812-4EB7-9BC3-26403390CD66}">
      <dgm:prSet/>
      <dgm:spPr/>
      <dgm:t>
        <a:bodyPr/>
        <a:lstStyle/>
        <a:p>
          <a:endParaRPr lang="en-US"/>
        </a:p>
      </dgm:t>
    </dgm:pt>
    <dgm:pt modelId="{30742134-347E-43C5-A7E8-A2935FE9B23D}" type="sibTrans" cxnId="{66DB88D3-3812-4EB7-9BC3-26403390CD66}">
      <dgm:prSet/>
      <dgm:spPr/>
      <dgm:t>
        <a:bodyPr/>
        <a:lstStyle/>
        <a:p>
          <a:endParaRPr lang="en-US"/>
        </a:p>
      </dgm:t>
    </dgm:pt>
    <dgm:pt modelId="{D98ACC5E-3B1E-46CC-8AAB-90180DC85DF1}">
      <dgm:prSet/>
      <dgm:spPr/>
      <dgm:t>
        <a:bodyPr/>
        <a:lstStyle/>
        <a:p>
          <a:r>
            <a:rPr lang="en-US" dirty="0"/>
            <a:t>Bank-Only Change:  Subchapter S Income Deduction Increases</a:t>
          </a:r>
        </a:p>
      </dgm:t>
    </dgm:pt>
    <dgm:pt modelId="{964DA8B7-7FF6-4DF3-96D8-035BB3BD7656}" type="parTrans" cxnId="{D66AFDCF-C302-4B09-91B5-BEBA974BC92E}">
      <dgm:prSet/>
      <dgm:spPr/>
      <dgm:t>
        <a:bodyPr/>
        <a:lstStyle/>
        <a:p>
          <a:endParaRPr lang="en-US"/>
        </a:p>
      </dgm:t>
    </dgm:pt>
    <dgm:pt modelId="{150A7106-2C53-46EC-9589-07CA6C5E45F9}" type="sibTrans" cxnId="{D66AFDCF-C302-4B09-91B5-BEBA974BC92E}">
      <dgm:prSet/>
      <dgm:spPr/>
      <dgm:t>
        <a:bodyPr/>
        <a:lstStyle/>
        <a:p>
          <a:endParaRPr lang="en-US"/>
        </a:p>
      </dgm:t>
    </dgm:pt>
    <dgm:pt modelId="{B82498B8-5E95-D64F-945C-B9936E5A0393}" type="pres">
      <dgm:prSet presAssocID="{6C18BC4C-727D-45C6-A898-0E01A7588782}" presName="vert0" presStyleCnt="0">
        <dgm:presLayoutVars>
          <dgm:dir/>
          <dgm:animOne val="branch"/>
          <dgm:animLvl val="lvl"/>
        </dgm:presLayoutVars>
      </dgm:prSet>
      <dgm:spPr/>
    </dgm:pt>
    <dgm:pt modelId="{EDB88D86-DECE-7C4C-8370-528D46B363D0}" type="pres">
      <dgm:prSet presAssocID="{D20396F2-744A-448F-A3E2-8A5F89FDB731}" presName="thickLine" presStyleLbl="alignNode1" presStyleIdx="0" presStyleCnt="6"/>
      <dgm:spPr/>
    </dgm:pt>
    <dgm:pt modelId="{6A2FA443-099C-6048-99FE-5408502984D5}" type="pres">
      <dgm:prSet presAssocID="{D20396F2-744A-448F-A3E2-8A5F89FDB731}" presName="horz1" presStyleCnt="0"/>
      <dgm:spPr/>
    </dgm:pt>
    <dgm:pt modelId="{9B181713-33AB-1B4B-B661-1A09872E5A34}" type="pres">
      <dgm:prSet presAssocID="{D20396F2-744A-448F-A3E2-8A5F89FDB731}" presName="tx1" presStyleLbl="revTx" presStyleIdx="0" presStyleCnt="6"/>
      <dgm:spPr/>
    </dgm:pt>
    <dgm:pt modelId="{ED74AB82-8371-664E-924A-22378CFD0A82}" type="pres">
      <dgm:prSet presAssocID="{D20396F2-744A-448F-A3E2-8A5F89FDB731}" presName="vert1" presStyleCnt="0"/>
      <dgm:spPr/>
    </dgm:pt>
    <dgm:pt modelId="{DF84EA7C-D17C-3140-BDD9-BAEFB214B19C}" type="pres">
      <dgm:prSet presAssocID="{D316B0AC-FF0C-41DD-BFE7-5072B6B77314}" presName="thickLine" presStyleLbl="alignNode1" presStyleIdx="1" presStyleCnt="6"/>
      <dgm:spPr/>
    </dgm:pt>
    <dgm:pt modelId="{38C54B23-CA9F-594E-843E-1F5EF460BC8D}" type="pres">
      <dgm:prSet presAssocID="{D316B0AC-FF0C-41DD-BFE7-5072B6B77314}" presName="horz1" presStyleCnt="0"/>
      <dgm:spPr/>
    </dgm:pt>
    <dgm:pt modelId="{2F60AA79-35CB-5E4A-8372-BF23A4E9AB32}" type="pres">
      <dgm:prSet presAssocID="{D316B0AC-FF0C-41DD-BFE7-5072B6B77314}" presName="tx1" presStyleLbl="revTx" presStyleIdx="1" presStyleCnt="6"/>
      <dgm:spPr/>
    </dgm:pt>
    <dgm:pt modelId="{DF5655BC-F2B6-E545-958B-D48F29105D7A}" type="pres">
      <dgm:prSet presAssocID="{D316B0AC-FF0C-41DD-BFE7-5072B6B77314}" presName="vert1" presStyleCnt="0"/>
      <dgm:spPr/>
    </dgm:pt>
    <dgm:pt modelId="{6E46CFAE-5A01-144B-B756-DE9FBDC127F1}" type="pres">
      <dgm:prSet presAssocID="{A0EDAACF-0275-4EFA-A565-8EC221BD9F55}" presName="thickLine" presStyleLbl="alignNode1" presStyleIdx="2" presStyleCnt="6"/>
      <dgm:spPr/>
    </dgm:pt>
    <dgm:pt modelId="{FEE44CC6-A646-6142-8A81-406543610445}" type="pres">
      <dgm:prSet presAssocID="{A0EDAACF-0275-4EFA-A565-8EC221BD9F55}" presName="horz1" presStyleCnt="0"/>
      <dgm:spPr/>
    </dgm:pt>
    <dgm:pt modelId="{763F26D2-AEBE-3144-9ADF-ABAE6A2EE328}" type="pres">
      <dgm:prSet presAssocID="{A0EDAACF-0275-4EFA-A565-8EC221BD9F55}" presName="tx1" presStyleLbl="revTx" presStyleIdx="2" presStyleCnt="6"/>
      <dgm:spPr/>
    </dgm:pt>
    <dgm:pt modelId="{5271CC9B-B750-614A-9A1E-06C63DAFCFFB}" type="pres">
      <dgm:prSet presAssocID="{A0EDAACF-0275-4EFA-A565-8EC221BD9F55}" presName="vert1" presStyleCnt="0"/>
      <dgm:spPr/>
    </dgm:pt>
    <dgm:pt modelId="{E2C6E745-EEA1-AD40-A43F-90C34A3D2C15}" type="pres">
      <dgm:prSet presAssocID="{5CEE23CE-ADD5-4FA0-A655-4DB43245935B}" presName="thickLine" presStyleLbl="alignNode1" presStyleIdx="3" presStyleCnt="6"/>
      <dgm:spPr/>
    </dgm:pt>
    <dgm:pt modelId="{7F903941-C41C-9D45-AE6F-39EB73EB1204}" type="pres">
      <dgm:prSet presAssocID="{5CEE23CE-ADD5-4FA0-A655-4DB43245935B}" presName="horz1" presStyleCnt="0"/>
      <dgm:spPr/>
    </dgm:pt>
    <dgm:pt modelId="{A5302DB8-3393-E840-AD21-DC203FC86485}" type="pres">
      <dgm:prSet presAssocID="{5CEE23CE-ADD5-4FA0-A655-4DB43245935B}" presName="tx1" presStyleLbl="revTx" presStyleIdx="3" presStyleCnt="6"/>
      <dgm:spPr/>
    </dgm:pt>
    <dgm:pt modelId="{24467F61-56BA-BE47-BBE7-4CE8F4DA5808}" type="pres">
      <dgm:prSet presAssocID="{5CEE23CE-ADD5-4FA0-A655-4DB43245935B}" presName="vert1" presStyleCnt="0"/>
      <dgm:spPr/>
    </dgm:pt>
    <dgm:pt modelId="{AA7C885D-170C-0D42-8F95-647C8A1207E5}" type="pres">
      <dgm:prSet presAssocID="{8375500E-116F-4D10-A791-FA9830B82CE1}" presName="thickLine" presStyleLbl="alignNode1" presStyleIdx="4" presStyleCnt="6"/>
      <dgm:spPr/>
    </dgm:pt>
    <dgm:pt modelId="{86CB200E-4426-9441-B325-ADA2D94C1633}" type="pres">
      <dgm:prSet presAssocID="{8375500E-116F-4D10-A791-FA9830B82CE1}" presName="horz1" presStyleCnt="0"/>
      <dgm:spPr/>
    </dgm:pt>
    <dgm:pt modelId="{FAE82AD7-40BB-E743-9D12-B1592FF8D3AA}" type="pres">
      <dgm:prSet presAssocID="{8375500E-116F-4D10-A791-FA9830B82CE1}" presName="tx1" presStyleLbl="revTx" presStyleIdx="4" presStyleCnt="6"/>
      <dgm:spPr/>
    </dgm:pt>
    <dgm:pt modelId="{1A3B95DD-37C3-074C-96BE-FEB9607D0AFF}" type="pres">
      <dgm:prSet presAssocID="{8375500E-116F-4D10-A791-FA9830B82CE1}" presName="vert1" presStyleCnt="0"/>
      <dgm:spPr/>
    </dgm:pt>
    <dgm:pt modelId="{7237BAC4-E025-4746-B071-81651E4F43E3}" type="pres">
      <dgm:prSet presAssocID="{D98ACC5E-3B1E-46CC-8AAB-90180DC85DF1}" presName="thickLine" presStyleLbl="alignNode1" presStyleIdx="5" presStyleCnt="6"/>
      <dgm:spPr/>
    </dgm:pt>
    <dgm:pt modelId="{0242E610-F8E5-114B-8986-84B95085BE48}" type="pres">
      <dgm:prSet presAssocID="{D98ACC5E-3B1E-46CC-8AAB-90180DC85DF1}" presName="horz1" presStyleCnt="0"/>
      <dgm:spPr/>
    </dgm:pt>
    <dgm:pt modelId="{D7A8C706-27EE-634C-907C-F311132C338D}" type="pres">
      <dgm:prSet presAssocID="{D98ACC5E-3B1E-46CC-8AAB-90180DC85DF1}" presName="tx1" presStyleLbl="revTx" presStyleIdx="5" presStyleCnt="6"/>
      <dgm:spPr/>
    </dgm:pt>
    <dgm:pt modelId="{EC045CDD-4702-EF45-9BDF-CD924EF46352}" type="pres">
      <dgm:prSet presAssocID="{D98ACC5E-3B1E-46CC-8AAB-90180DC85DF1}" presName="vert1" presStyleCnt="0"/>
      <dgm:spPr/>
    </dgm:pt>
  </dgm:ptLst>
  <dgm:cxnLst>
    <dgm:cxn modelId="{8D695103-0B7D-4C03-AD76-BB205D43CB14}" srcId="{6C18BC4C-727D-45C6-A898-0E01A7588782}" destId="{D316B0AC-FF0C-41DD-BFE7-5072B6B77314}" srcOrd="1" destOrd="0" parTransId="{C77ACD3F-4267-45A7-8516-05C6975970FF}" sibTransId="{C39E4F82-3C1F-4405-8883-8ACD93C91A44}"/>
    <dgm:cxn modelId="{2F29F00E-DAED-984A-B9C5-4A9BEE39CF94}" type="presOf" srcId="{D20396F2-744A-448F-A3E2-8A5F89FDB731}" destId="{9B181713-33AB-1B4B-B661-1A09872E5A34}" srcOrd="0" destOrd="0" presId="urn:microsoft.com/office/officeart/2008/layout/LinedList"/>
    <dgm:cxn modelId="{AADD0845-AF64-45EF-BFE1-FEC3AF0341A3}" srcId="{6C18BC4C-727D-45C6-A898-0E01A7588782}" destId="{D20396F2-744A-448F-A3E2-8A5F89FDB731}" srcOrd="0" destOrd="0" parTransId="{ACBD09F0-F060-4445-B4B3-7FAE63D7E65F}" sibTransId="{FA68E99B-A72D-41DE-9655-C289787DBED8}"/>
    <dgm:cxn modelId="{EC2A3858-C56C-3242-A2C2-DC3C7D038009}" type="presOf" srcId="{6C18BC4C-727D-45C6-A898-0E01A7588782}" destId="{B82498B8-5E95-D64F-945C-B9936E5A0393}" srcOrd="0" destOrd="0" presId="urn:microsoft.com/office/officeart/2008/layout/LinedList"/>
    <dgm:cxn modelId="{13949983-6496-4A48-AD0E-6D0FD7AA528B}" type="presOf" srcId="{D316B0AC-FF0C-41DD-BFE7-5072B6B77314}" destId="{2F60AA79-35CB-5E4A-8372-BF23A4E9AB32}" srcOrd="0" destOrd="0" presId="urn:microsoft.com/office/officeart/2008/layout/LinedList"/>
    <dgm:cxn modelId="{04461D97-E4FD-4341-8156-FD7C276B1980}" srcId="{6C18BC4C-727D-45C6-A898-0E01A7588782}" destId="{5CEE23CE-ADD5-4FA0-A655-4DB43245935B}" srcOrd="3" destOrd="0" parTransId="{EC82D643-2822-401C-B2CA-33A18DAAB4A4}" sibTransId="{1C96FE71-EFB3-4AF3-99C0-EC29DC53AF15}"/>
    <dgm:cxn modelId="{198E9B9F-851B-384F-BEDC-C37BBC774DF5}" type="presOf" srcId="{A0EDAACF-0275-4EFA-A565-8EC221BD9F55}" destId="{763F26D2-AEBE-3144-9ADF-ABAE6A2EE328}" srcOrd="0" destOrd="0" presId="urn:microsoft.com/office/officeart/2008/layout/LinedList"/>
    <dgm:cxn modelId="{651A69AC-D5E3-45C6-8B5B-EDF5EE5A6A9B}" srcId="{6C18BC4C-727D-45C6-A898-0E01A7588782}" destId="{A0EDAACF-0275-4EFA-A565-8EC221BD9F55}" srcOrd="2" destOrd="0" parTransId="{388A61ED-B618-4DD7-BEE1-BB013893585B}" sibTransId="{8881F66F-6C44-4D8D-9023-23FF80BAEBE5}"/>
    <dgm:cxn modelId="{E4A485AC-F56D-A147-8073-410CE8C1C5A1}" type="presOf" srcId="{D98ACC5E-3B1E-46CC-8AAB-90180DC85DF1}" destId="{D7A8C706-27EE-634C-907C-F311132C338D}" srcOrd="0" destOrd="0" presId="urn:microsoft.com/office/officeart/2008/layout/LinedList"/>
    <dgm:cxn modelId="{82DD71BF-2FC8-8748-805E-19BFC0BD31C6}" type="presOf" srcId="{5CEE23CE-ADD5-4FA0-A655-4DB43245935B}" destId="{A5302DB8-3393-E840-AD21-DC203FC86485}" srcOrd="0" destOrd="0" presId="urn:microsoft.com/office/officeart/2008/layout/LinedList"/>
    <dgm:cxn modelId="{D66AFDCF-C302-4B09-91B5-BEBA974BC92E}" srcId="{6C18BC4C-727D-45C6-A898-0E01A7588782}" destId="{D98ACC5E-3B1E-46CC-8AAB-90180DC85DF1}" srcOrd="5" destOrd="0" parTransId="{964DA8B7-7FF6-4DF3-96D8-035BB3BD7656}" sibTransId="{150A7106-2C53-46EC-9589-07CA6C5E45F9}"/>
    <dgm:cxn modelId="{66DB88D3-3812-4EB7-9BC3-26403390CD66}" srcId="{6C18BC4C-727D-45C6-A898-0E01A7588782}" destId="{8375500E-116F-4D10-A791-FA9830B82CE1}" srcOrd="4" destOrd="0" parTransId="{61486E96-97BC-4BA5-AD70-029071EC7E2B}" sibTransId="{30742134-347E-43C5-A7E8-A2935FE9B23D}"/>
    <dgm:cxn modelId="{B63952E1-EF0F-8944-AF04-FB9413095B3E}" type="presOf" srcId="{8375500E-116F-4D10-A791-FA9830B82CE1}" destId="{FAE82AD7-40BB-E743-9D12-B1592FF8D3AA}" srcOrd="0" destOrd="0" presId="urn:microsoft.com/office/officeart/2008/layout/LinedList"/>
    <dgm:cxn modelId="{192F4151-3F44-DE45-BCCA-2A98C18A9043}" type="presParOf" srcId="{B82498B8-5E95-D64F-945C-B9936E5A0393}" destId="{EDB88D86-DECE-7C4C-8370-528D46B363D0}" srcOrd="0" destOrd="0" presId="urn:microsoft.com/office/officeart/2008/layout/LinedList"/>
    <dgm:cxn modelId="{339CD757-01F2-8742-AEFB-EB0E38805516}" type="presParOf" srcId="{B82498B8-5E95-D64F-945C-B9936E5A0393}" destId="{6A2FA443-099C-6048-99FE-5408502984D5}" srcOrd="1" destOrd="0" presId="urn:microsoft.com/office/officeart/2008/layout/LinedList"/>
    <dgm:cxn modelId="{3C5FCA14-3076-DC44-81EE-8B852C204BA2}" type="presParOf" srcId="{6A2FA443-099C-6048-99FE-5408502984D5}" destId="{9B181713-33AB-1B4B-B661-1A09872E5A34}" srcOrd="0" destOrd="0" presId="urn:microsoft.com/office/officeart/2008/layout/LinedList"/>
    <dgm:cxn modelId="{55CFA2AC-D5C8-A447-8493-02AFB3362E42}" type="presParOf" srcId="{6A2FA443-099C-6048-99FE-5408502984D5}" destId="{ED74AB82-8371-664E-924A-22378CFD0A82}" srcOrd="1" destOrd="0" presId="urn:microsoft.com/office/officeart/2008/layout/LinedList"/>
    <dgm:cxn modelId="{9257B485-BCA1-D74B-AA64-FBD15EC811C6}" type="presParOf" srcId="{B82498B8-5E95-D64F-945C-B9936E5A0393}" destId="{DF84EA7C-D17C-3140-BDD9-BAEFB214B19C}" srcOrd="2" destOrd="0" presId="urn:microsoft.com/office/officeart/2008/layout/LinedList"/>
    <dgm:cxn modelId="{A744A147-2AF9-2A47-AD52-E70C8E725BC2}" type="presParOf" srcId="{B82498B8-5E95-D64F-945C-B9936E5A0393}" destId="{38C54B23-CA9F-594E-843E-1F5EF460BC8D}" srcOrd="3" destOrd="0" presId="urn:microsoft.com/office/officeart/2008/layout/LinedList"/>
    <dgm:cxn modelId="{A24C7670-B78F-CD42-82DE-08955150C34D}" type="presParOf" srcId="{38C54B23-CA9F-594E-843E-1F5EF460BC8D}" destId="{2F60AA79-35CB-5E4A-8372-BF23A4E9AB32}" srcOrd="0" destOrd="0" presId="urn:microsoft.com/office/officeart/2008/layout/LinedList"/>
    <dgm:cxn modelId="{141E802E-84F2-C14B-9270-086D3A144B0D}" type="presParOf" srcId="{38C54B23-CA9F-594E-843E-1F5EF460BC8D}" destId="{DF5655BC-F2B6-E545-958B-D48F29105D7A}" srcOrd="1" destOrd="0" presId="urn:microsoft.com/office/officeart/2008/layout/LinedList"/>
    <dgm:cxn modelId="{527B195F-F325-2D46-A826-22C24A1F2CFE}" type="presParOf" srcId="{B82498B8-5E95-D64F-945C-B9936E5A0393}" destId="{6E46CFAE-5A01-144B-B756-DE9FBDC127F1}" srcOrd="4" destOrd="0" presId="urn:microsoft.com/office/officeart/2008/layout/LinedList"/>
    <dgm:cxn modelId="{E77A37AC-5A14-1344-A6DC-1FFC32E1A99A}" type="presParOf" srcId="{B82498B8-5E95-D64F-945C-B9936E5A0393}" destId="{FEE44CC6-A646-6142-8A81-406543610445}" srcOrd="5" destOrd="0" presId="urn:microsoft.com/office/officeart/2008/layout/LinedList"/>
    <dgm:cxn modelId="{29861B8C-047E-4C4B-80AC-8D6C07B40B17}" type="presParOf" srcId="{FEE44CC6-A646-6142-8A81-406543610445}" destId="{763F26D2-AEBE-3144-9ADF-ABAE6A2EE328}" srcOrd="0" destOrd="0" presId="urn:microsoft.com/office/officeart/2008/layout/LinedList"/>
    <dgm:cxn modelId="{C7223F8A-7653-3644-92BC-EFE2454DC1A1}" type="presParOf" srcId="{FEE44CC6-A646-6142-8A81-406543610445}" destId="{5271CC9B-B750-614A-9A1E-06C63DAFCFFB}" srcOrd="1" destOrd="0" presId="urn:microsoft.com/office/officeart/2008/layout/LinedList"/>
    <dgm:cxn modelId="{82A791DD-F661-774A-89D2-268AC834DEEB}" type="presParOf" srcId="{B82498B8-5E95-D64F-945C-B9936E5A0393}" destId="{E2C6E745-EEA1-AD40-A43F-90C34A3D2C15}" srcOrd="6" destOrd="0" presId="urn:microsoft.com/office/officeart/2008/layout/LinedList"/>
    <dgm:cxn modelId="{8C0A47CF-2739-D24B-BEA4-FD860844E91F}" type="presParOf" srcId="{B82498B8-5E95-D64F-945C-B9936E5A0393}" destId="{7F903941-C41C-9D45-AE6F-39EB73EB1204}" srcOrd="7" destOrd="0" presId="urn:microsoft.com/office/officeart/2008/layout/LinedList"/>
    <dgm:cxn modelId="{8D09C224-9B94-184F-AAB3-0B5907DC0655}" type="presParOf" srcId="{7F903941-C41C-9D45-AE6F-39EB73EB1204}" destId="{A5302DB8-3393-E840-AD21-DC203FC86485}" srcOrd="0" destOrd="0" presId="urn:microsoft.com/office/officeart/2008/layout/LinedList"/>
    <dgm:cxn modelId="{9CA06881-3AED-A54D-BE2E-39103B49D894}" type="presParOf" srcId="{7F903941-C41C-9D45-AE6F-39EB73EB1204}" destId="{24467F61-56BA-BE47-BBE7-4CE8F4DA5808}" srcOrd="1" destOrd="0" presId="urn:microsoft.com/office/officeart/2008/layout/LinedList"/>
    <dgm:cxn modelId="{AE646F76-9EF2-CF41-A72B-BF8BE7C02BE7}" type="presParOf" srcId="{B82498B8-5E95-D64F-945C-B9936E5A0393}" destId="{AA7C885D-170C-0D42-8F95-647C8A1207E5}" srcOrd="8" destOrd="0" presId="urn:microsoft.com/office/officeart/2008/layout/LinedList"/>
    <dgm:cxn modelId="{929A877B-E09E-8A46-9120-C991BC83E2CB}" type="presParOf" srcId="{B82498B8-5E95-D64F-945C-B9936E5A0393}" destId="{86CB200E-4426-9441-B325-ADA2D94C1633}" srcOrd="9" destOrd="0" presId="urn:microsoft.com/office/officeart/2008/layout/LinedList"/>
    <dgm:cxn modelId="{5A50FAEE-5021-D940-A2A6-0FACF7DDEEF9}" type="presParOf" srcId="{86CB200E-4426-9441-B325-ADA2D94C1633}" destId="{FAE82AD7-40BB-E743-9D12-B1592FF8D3AA}" srcOrd="0" destOrd="0" presId="urn:microsoft.com/office/officeart/2008/layout/LinedList"/>
    <dgm:cxn modelId="{9645986D-AF64-3244-8A03-B3B8D5C99BA7}" type="presParOf" srcId="{86CB200E-4426-9441-B325-ADA2D94C1633}" destId="{1A3B95DD-37C3-074C-96BE-FEB9607D0AFF}" srcOrd="1" destOrd="0" presId="urn:microsoft.com/office/officeart/2008/layout/LinedList"/>
    <dgm:cxn modelId="{7AF02F09-A0AE-BE45-B217-EB3C52C3E1F7}" type="presParOf" srcId="{B82498B8-5E95-D64F-945C-B9936E5A0393}" destId="{7237BAC4-E025-4746-B071-81651E4F43E3}" srcOrd="10" destOrd="0" presId="urn:microsoft.com/office/officeart/2008/layout/LinedList"/>
    <dgm:cxn modelId="{48BC67E2-DC96-4749-B4F6-EC76F2DC3300}" type="presParOf" srcId="{B82498B8-5E95-D64F-945C-B9936E5A0393}" destId="{0242E610-F8E5-114B-8986-84B95085BE48}" srcOrd="11" destOrd="0" presId="urn:microsoft.com/office/officeart/2008/layout/LinedList"/>
    <dgm:cxn modelId="{D4EAF95D-71BB-6742-B8A9-9159416964FE}" type="presParOf" srcId="{0242E610-F8E5-114B-8986-84B95085BE48}" destId="{D7A8C706-27EE-634C-907C-F311132C338D}" srcOrd="0" destOrd="0" presId="urn:microsoft.com/office/officeart/2008/layout/LinedList"/>
    <dgm:cxn modelId="{D0941808-5C9A-C94A-AA13-F6EF365F0EF3}" type="presParOf" srcId="{0242E610-F8E5-114B-8986-84B95085BE48}" destId="{EC045CDD-4702-EF45-9BDF-CD924EF463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0BE4AE-632F-4FEB-AC21-CA30EA646CA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0C522CA-BC7D-4A7D-9703-A5F01CFF1A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Stable Coin Regulation (GENIUS Act)</a:t>
          </a:r>
        </a:p>
      </dgm:t>
    </dgm:pt>
    <dgm:pt modelId="{E9E57078-C69E-492F-BEB9-DFEFBB3B29F4}" type="parTrans" cxnId="{8762FB80-B250-4588-B699-0C5E1F2DFD96}">
      <dgm:prSet/>
      <dgm:spPr/>
      <dgm:t>
        <a:bodyPr/>
        <a:lstStyle/>
        <a:p>
          <a:endParaRPr lang="en-US"/>
        </a:p>
      </dgm:t>
    </dgm:pt>
    <dgm:pt modelId="{1DF6D9B0-8FA7-4E6E-8338-CD6B78174D64}" type="sibTrans" cxnId="{8762FB80-B250-4588-B699-0C5E1F2DFD96}">
      <dgm:prSet/>
      <dgm:spPr/>
      <dgm:t>
        <a:bodyPr/>
        <a:lstStyle/>
        <a:p>
          <a:endParaRPr lang="en-US"/>
        </a:p>
      </dgm:t>
    </dgm:pt>
    <dgm:pt modelId="{3A35D17C-B43F-4755-B4F3-3EAA2244AD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Crypto Regulation Bills and Administration’s Task Force</a:t>
          </a:r>
        </a:p>
      </dgm:t>
    </dgm:pt>
    <dgm:pt modelId="{8A66FBD5-FB5B-42A7-9CE4-042A1C4282BE}" type="parTrans" cxnId="{D8D3C333-53B9-4CAA-B414-4172821F7B0C}">
      <dgm:prSet/>
      <dgm:spPr/>
      <dgm:t>
        <a:bodyPr/>
        <a:lstStyle/>
        <a:p>
          <a:endParaRPr lang="en-US"/>
        </a:p>
      </dgm:t>
    </dgm:pt>
    <dgm:pt modelId="{DA7015A9-EF14-41F8-997A-0062E9159CAC}" type="sibTrans" cxnId="{D8D3C333-53B9-4CAA-B414-4172821F7B0C}">
      <dgm:prSet/>
      <dgm:spPr/>
      <dgm:t>
        <a:bodyPr/>
        <a:lstStyle/>
        <a:p>
          <a:endParaRPr lang="en-US"/>
        </a:p>
      </dgm:t>
    </dgm:pt>
    <dgm:pt modelId="{B628A282-7F73-4F93-916E-DF06F997F2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Merchant Acquirer Limited Purpose Bank (MALPB)</a:t>
          </a:r>
        </a:p>
      </dgm:t>
    </dgm:pt>
    <dgm:pt modelId="{C70DB42B-A054-4978-A713-16868E8A0551}" type="parTrans" cxnId="{3D2949EE-D584-4C28-B5A6-4484069022C7}">
      <dgm:prSet/>
      <dgm:spPr/>
      <dgm:t>
        <a:bodyPr/>
        <a:lstStyle/>
        <a:p>
          <a:endParaRPr lang="en-US"/>
        </a:p>
      </dgm:t>
    </dgm:pt>
    <dgm:pt modelId="{28B359A9-F5E9-4E38-AA06-CF5B7C3D2C0B}" type="sibTrans" cxnId="{3D2949EE-D584-4C28-B5A6-4484069022C7}">
      <dgm:prSet/>
      <dgm:spPr/>
      <dgm:t>
        <a:bodyPr/>
        <a:lstStyle/>
        <a:p>
          <a:endParaRPr lang="en-US"/>
        </a:p>
      </dgm:t>
    </dgm:pt>
    <dgm:pt modelId="{FC02D53B-3D82-41A9-97AD-8DD21D1C3F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Fiserv</a:t>
          </a:r>
        </a:p>
      </dgm:t>
    </dgm:pt>
    <dgm:pt modelId="{4DD173E6-8D26-4B8E-B7FC-CA3A20A3FE59}" type="parTrans" cxnId="{D1A24AB2-4A39-49F1-A75C-3570D098EB8B}">
      <dgm:prSet/>
      <dgm:spPr/>
      <dgm:t>
        <a:bodyPr/>
        <a:lstStyle/>
        <a:p>
          <a:endParaRPr lang="en-US"/>
        </a:p>
      </dgm:t>
    </dgm:pt>
    <dgm:pt modelId="{84430FB2-BCB6-4CAC-8B55-824820FB7BAE}" type="sibTrans" cxnId="{D1A24AB2-4A39-49F1-A75C-3570D098EB8B}">
      <dgm:prSet/>
      <dgm:spPr/>
      <dgm:t>
        <a:bodyPr/>
        <a:lstStyle/>
        <a:p>
          <a:endParaRPr lang="en-US"/>
        </a:p>
      </dgm:t>
    </dgm:pt>
    <dgm:pt modelId="{2EC2491E-94D2-47E3-A584-ED95C410CD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Stripe</a:t>
          </a:r>
        </a:p>
        <a:p>
          <a:pPr>
            <a:lnSpc>
              <a:spcPct val="100000"/>
            </a:lnSpc>
          </a:pPr>
          <a:r>
            <a:rPr lang="en-US" dirty="0"/>
            <a:t>Smart Payments (pending)</a:t>
          </a:r>
        </a:p>
      </dgm:t>
    </dgm:pt>
    <dgm:pt modelId="{175BB1DF-8AB9-4CDB-8C9E-B41B6F34E63B}" type="parTrans" cxnId="{EFA2F778-427F-4F2E-8748-03224610F557}">
      <dgm:prSet/>
      <dgm:spPr/>
      <dgm:t>
        <a:bodyPr/>
        <a:lstStyle/>
        <a:p>
          <a:endParaRPr lang="en-US"/>
        </a:p>
      </dgm:t>
    </dgm:pt>
    <dgm:pt modelId="{CC29F9D1-65D2-4289-AB8F-4C7898B85728}" type="sibTrans" cxnId="{EFA2F778-427F-4F2E-8748-03224610F557}">
      <dgm:prSet/>
      <dgm:spPr/>
      <dgm:t>
        <a:bodyPr/>
        <a:lstStyle/>
        <a:p>
          <a:endParaRPr lang="en-US"/>
        </a:p>
      </dgm:t>
    </dgm:pt>
    <dgm:pt modelId="{84FAD5F0-9E99-4020-91EB-66CAA941200D}" type="pres">
      <dgm:prSet presAssocID="{260BE4AE-632F-4FEB-AC21-CA30EA646CA7}" presName="root" presStyleCnt="0">
        <dgm:presLayoutVars>
          <dgm:dir/>
          <dgm:resizeHandles val="exact"/>
        </dgm:presLayoutVars>
      </dgm:prSet>
      <dgm:spPr/>
    </dgm:pt>
    <dgm:pt modelId="{E89CAEF3-CCB2-412D-BCA4-449302FEF006}" type="pres">
      <dgm:prSet presAssocID="{10C522CA-BC7D-4A7D-9703-A5F01CFF1A79}" presName="compNode" presStyleCnt="0"/>
      <dgm:spPr/>
    </dgm:pt>
    <dgm:pt modelId="{35566AE9-38E3-4658-8246-13BA647F32DC}" type="pres">
      <dgm:prSet presAssocID="{10C522CA-BC7D-4A7D-9703-A5F01CFF1A79}" presName="bgRect" presStyleLbl="bgShp" presStyleIdx="0" presStyleCnt="3"/>
      <dgm:spPr/>
    </dgm:pt>
    <dgm:pt modelId="{9152E5EB-9A2D-4C46-8FF2-648B62449635}" type="pres">
      <dgm:prSet presAssocID="{10C522CA-BC7D-4A7D-9703-A5F01CFF1A7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A04DF588-3895-430A-B2CA-0A1DEB0A290E}" type="pres">
      <dgm:prSet presAssocID="{10C522CA-BC7D-4A7D-9703-A5F01CFF1A79}" presName="spaceRect" presStyleCnt="0"/>
      <dgm:spPr/>
    </dgm:pt>
    <dgm:pt modelId="{68668F96-40D7-423F-97FB-70170BE774B1}" type="pres">
      <dgm:prSet presAssocID="{10C522CA-BC7D-4A7D-9703-A5F01CFF1A79}" presName="parTx" presStyleLbl="revTx" presStyleIdx="0" presStyleCnt="4">
        <dgm:presLayoutVars>
          <dgm:chMax val="0"/>
          <dgm:chPref val="0"/>
        </dgm:presLayoutVars>
      </dgm:prSet>
      <dgm:spPr/>
    </dgm:pt>
    <dgm:pt modelId="{DB1CC110-E52A-4BC8-B0FB-D222A1EE7602}" type="pres">
      <dgm:prSet presAssocID="{1DF6D9B0-8FA7-4E6E-8338-CD6B78174D64}" presName="sibTrans" presStyleCnt="0"/>
      <dgm:spPr/>
    </dgm:pt>
    <dgm:pt modelId="{C583CBD4-22F8-4875-9C24-82B017272FF4}" type="pres">
      <dgm:prSet presAssocID="{3A35D17C-B43F-4755-B4F3-3EAA2244AD07}" presName="compNode" presStyleCnt="0"/>
      <dgm:spPr/>
    </dgm:pt>
    <dgm:pt modelId="{EF932C52-15F9-422F-9819-21C5E9121AC3}" type="pres">
      <dgm:prSet presAssocID="{3A35D17C-B43F-4755-B4F3-3EAA2244AD07}" presName="bgRect" presStyleLbl="bgShp" presStyleIdx="1" presStyleCnt="3"/>
      <dgm:spPr/>
    </dgm:pt>
    <dgm:pt modelId="{7D0580A9-1E1A-4E25-8C9D-43CB9B68F3AC}" type="pres">
      <dgm:prSet presAssocID="{3A35D17C-B43F-4755-B4F3-3EAA2244AD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108CB03-735C-431B-B8A0-D8E259F0817A}" type="pres">
      <dgm:prSet presAssocID="{3A35D17C-B43F-4755-B4F3-3EAA2244AD07}" presName="spaceRect" presStyleCnt="0"/>
      <dgm:spPr/>
    </dgm:pt>
    <dgm:pt modelId="{6B39B9BA-E019-42E2-A73B-776A7B0C6E07}" type="pres">
      <dgm:prSet presAssocID="{3A35D17C-B43F-4755-B4F3-3EAA2244AD07}" presName="parTx" presStyleLbl="revTx" presStyleIdx="1" presStyleCnt="4">
        <dgm:presLayoutVars>
          <dgm:chMax val="0"/>
          <dgm:chPref val="0"/>
        </dgm:presLayoutVars>
      </dgm:prSet>
      <dgm:spPr/>
    </dgm:pt>
    <dgm:pt modelId="{671153E2-B3AA-4AEB-8EEF-E45B51F6CFE2}" type="pres">
      <dgm:prSet presAssocID="{DA7015A9-EF14-41F8-997A-0062E9159CAC}" presName="sibTrans" presStyleCnt="0"/>
      <dgm:spPr/>
    </dgm:pt>
    <dgm:pt modelId="{8ED05711-6786-4E85-A82F-4DEE5A3EDE92}" type="pres">
      <dgm:prSet presAssocID="{B628A282-7F73-4F93-916E-DF06F997F2C7}" presName="compNode" presStyleCnt="0"/>
      <dgm:spPr/>
    </dgm:pt>
    <dgm:pt modelId="{EA85DA56-0EEE-4856-BA5D-6845017A3D7C}" type="pres">
      <dgm:prSet presAssocID="{B628A282-7F73-4F93-916E-DF06F997F2C7}" presName="bgRect" presStyleLbl="bgShp" presStyleIdx="2" presStyleCnt="3"/>
      <dgm:spPr/>
    </dgm:pt>
    <dgm:pt modelId="{11587256-EDA5-4AA5-8854-9209BAC36AE0}" type="pres">
      <dgm:prSet presAssocID="{B628A282-7F73-4F93-916E-DF06F997F2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6D0C580-4560-4873-9740-E64CDD496C12}" type="pres">
      <dgm:prSet presAssocID="{B628A282-7F73-4F93-916E-DF06F997F2C7}" presName="spaceRect" presStyleCnt="0"/>
      <dgm:spPr/>
    </dgm:pt>
    <dgm:pt modelId="{27194D1C-BB14-4E49-8561-9DC41BE8BEAC}" type="pres">
      <dgm:prSet presAssocID="{B628A282-7F73-4F93-916E-DF06F997F2C7}" presName="parTx" presStyleLbl="revTx" presStyleIdx="2" presStyleCnt="4">
        <dgm:presLayoutVars>
          <dgm:chMax val="0"/>
          <dgm:chPref val="0"/>
        </dgm:presLayoutVars>
      </dgm:prSet>
      <dgm:spPr/>
    </dgm:pt>
    <dgm:pt modelId="{39A1594F-DC32-4683-8396-A1434BFC898F}" type="pres">
      <dgm:prSet presAssocID="{B628A282-7F73-4F93-916E-DF06F997F2C7}" presName="desTx" presStyleLbl="revTx" presStyleIdx="3" presStyleCnt="4">
        <dgm:presLayoutVars/>
      </dgm:prSet>
      <dgm:spPr/>
    </dgm:pt>
  </dgm:ptLst>
  <dgm:cxnLst>
    <dgm:cxn modelId="{F35FE312-EB4F-DA4C-8F35-6179DC39BB91}" type="presOf" srcId="{B628A282-7F73-4F93-916E-DF06F997F2C7}" destId="{27194D1C-BB14-4E49-8561-9DC41BE8BEAC}" srcOrd="0" destOrd="0" presId="urn:microsoft.com/office/officeart/2018/2/layout/IconVerticalSolidList"/>
    <dgm:cxn modelId="{D8D3C333-53B9-4CAA-B414-4172821F7B0C}" srcId="{260BE4AE-632F-4FEB-AC21-CA30EA646CA7}" destId="{3A35D17C-B43F-4755-B4F3-3EAA2244AD07}" srcOrd="1" destOrd="0" parTransId="{8A66FBD5-FB5B-42A7-9CE4-042A1C4282BE}" sibTransId="{DA7015A9-EF14-41F8-997A-0062E9159CAC}"/>
    <dgm:cxn modelId="{761E1436-029A-FA43-B193-E6270C8CB3F0}" type="presOf" srcId="{3A35D17C-B43F-4755-B4F3-3EAA2244AD07}" destId="{6B39B9BA-E019-42E2-A73B-776A7B0C6E07}" srcOrd="0" destOrd="0" presId="urn:microsoft.com/office/officeart/2018/2/layout/IconVerticalSolidList"/>
    <dgm:cxn modelId="{DFA46045-866D-FA4A-BD73-7B0E76C41908}" type="presOf" srcId="{260BE4AE-632F-4FEB-AC21-CA30EA646CA7}" destId="{84FAD5F0-9E99-4020-91EB-66CAA941200D}" srcOrd="0" destOrd="0" presId="urn:microsoft.com/office/officeart/2018/2/layout/IconVerticalSolidList"/>
    <dgm:cxn modelId="{10AC6048-10EE-0442-94DF-A230C2ABACEC}" type="presOf" srcId="{FC02D53B-3D82-41A9-97AD-8DD21D1C3F98}" destId="{39A1594F-DC32-4683-8396-A1434BFC898F}" srcOrd="0" destOrd="0" presId="urn:microsoft.com/office/officeart/2018/2/layout/IconVerticalSolidList"/>
    <dgm:cxn modelId="{EFA2F778-427F-4F2E-8748-03224610F557}" srcId="{B628A282-7F73-4F93-916E-DF06F997F2C7}" destId="{2EC2491E-94D2-47E3-A584-ED95C410CD9C}" srcOrd="1" destOrd="0" parTransId="{175BB1DF-8AB9-4CDB-8C9E-B41B6F34E63B}" sibTransId="{CC29F9D1-65D2-4289-AB8F-4C7898B85728}"/>
    <dgm:cxn modelId="{8762FB80-B250-4588-B699-0C5E1F2DFD96}" srcId="{260BE4AE-632F-4FEB-AC21-CA30EA646CA7}" destId="{10C522CA-BC7D-4A7D-9703-A5F01CFF1A79}" srcOrd="0" destOrd="0" parTransId="{E9E57078-C69E-492F-BEB9-DFEFBB3B29F4}" sibTransId="{1DF6D9B0-8FA7-4E6E-8338-CD6B78174D64}"/>
    <dgm:cxn modelId="{20DFB898-9F4D-2847-AC7E-8B5094F433D8}" type="presOf" srcId="{10C522CA-BC7D-4A7D-9703-A5F01CFF1A79}" destId="{68668F96-40D7-423F-97FB-70170BE774B1}" srcOrd="0" destOrd="0" presId="urn:microsoft.com/office/officeart/2018/2/layout/IconVerticalSolidList"/>
    <dgm:cxn modelId="{D1A24AB2-4A39-49F1-A75C-3570D098EB8B}" srcId="{B628A282-7F73-4F93-916E-DF06F997F2C7}" destId="{FC02D53B-3D82-41A9-97AD-8DD21D1C3F98}" srcOrd="0" destOrd="0" parTransId="{4DD173E6-8D26-4B8E-B7FC-CA3A20A3FE59}" sibTransId="{84430FB2-BCB6-4CAC-8B55-824820FB7BAE}"/>
    <dgm:cxn modelId="{3D2949EE-D584-4C28-B5A6-4484069022C7}" srcId="{260BE4AE-632F-4FEB-AC21-CA30EA646CA7}" destId="{B628A282-7F73-4F93-916E-DF06F997F2C7}" srcOrd="2" destOrd="0" parTransId="{C70DB42B-A054-4978-A713-16868E8A0551}" sibTransId="{28B359A9-F5E9-4E38-AA06-CF5B7C3D2C0B}"/>
    <dgm:cxn modelId="{F93319F3-6FB9-D64C-9528-C3B510A27863}" type="presOf" srcId="{2EC2491E-94D2-47E3-A584-ED95C410CD9C}" destId="{39A1594F-DC32-4683-8396-A1434BFC898F}" srcOrd="0" destOrd="1" presId="urn:microsoft.com/office/officeart/2018/2/layout/IconVerticalSolidList"/>
    <dgm:cxn modelId="{5BE43E95-B84B-9F48-8CB0-2566D08080C8}" type="presParOf" srcId="{84FAD5F0-9E99-4020-91EB-66CAA941200D}" destId="{E89CAEF3-CCB2-412D-BCA4-449302FEF006}" srcOrd="0" destOrd="0" presId="urn:microsoft.com/office/officeart/2018/2/layout/IconVerticalSolidList"/>
    <dgm:cxn modelId="{A1192AC1-D77F-CC48-A42E-4F2C91D3729F}" type="presParOf" srcId="{E89CAEF3-CCB2-412D-BCA4-449302FEF006}" destId="{35566AE9-38E3-4658-8246-13BA647F32DC}" srcOrd="0" destOrd="0" presId="urn:microsoft.com/office/officeart/2018/2/layout/IconVerticalSolidList"/>
    <dgm:cxn modelId="{9A1F0DC3-1CCA-DC4C-9CDB-AB1B45171FE0}" type="presParOf" srcId="{E89CAEF3-CCB2-412D-BCA4-449302FEF006}" destId="{9152E5EB-9A2D-4C46-8FF2-648B62449635}" srcOrd="1" destOrd="0" presId="urn:microsoft.com/office/officeart/2018/2/layout/IconVerticalSolidList"/>
    <dgm:cxn modelId="{5D0740D1-81BE-7D42-95D8-F32E381A2898}" type="presParOf" srcId="{E89CAEF3-CCB2-412D-BCA4-449302FEF006}" destId="{A04DF588-3895-430A-B2CA-0A1DEB0A290E}" srcOrd="2" destOrd="0" presId="urn:microsoft.com/office/officeart/2018/2/layout/IconVerticalSolidList"/>
    <dgm:cxn modelId="{67C96919-873B-6543-ACB4-3E2F9895D9C7}" type="presParOf" srcId="{E89CAEF3-CCB2-412D-BCA4-449302FEF006}" destId="{68668F96-40D7-423F-97FB-70170BE774B1}" srcOrd="3" destOrd="0" presId="urn:microsoft.com/office/officeart/2018/2/layout/IconVerticalSolidList"/>
    <dgm:cxn modelId="{158D1331-0980-CE4B-957D-9A35072C3C99}" type="presParOf" srcId="{84FAD5F0-9E99-4020-91EB-66CAA941200D}" destId="{DB1CC110-E52A-4BC8-B0FB-D222A1EE7602}" srcOrd="1" destOrd="0" presId="urn:microsoft.com/office/officeart/2018/2/layout/IconVerticalSolidList"/>
    <dgm:cxn modelId="{09328DB0-EFF9-F149-825C-365AB62A197E}" type="presParOf" srcId="{84FAD5F0-9E99-4020-91EB-66CAA941200D}" destId="{C583CBD4-22F8-4875-9C24-82B017272FF4}" srcOrd="2" destOrd="0" presId="urn:microsoft.com/office/officeart/2018/2/layout/IconVerticalSolidList"/>
    <dgm:cxn modelId="{C82533E8-3D55-4A47-9001-3B79EE317434}" type="presParOf" srcId="{C583CBD4-22F8-4875-9C24-82B017272FF4}" destId="{EF932C52-15F9-422F-9819-21C5E9121AC3}" srcOrd="0" destOrd="0" presId="urn:microsoft.com/office/officeart/2018/2/layout/IconVerticalSolidList"/>
    <dgm:cxn modelId="{6BCCCBF1-01B5-954C-924B-77DC05DC8B30}" type="presParOf" srcId="{C583CBD4-22F8-4875-9C24-82B017272FF4}" destId="{7D0580A9-1E1A-4E25-8C9D-43CB9B68F3AC}" srcOrd="1" destOrd="0" presId="urn:microsoft.com/office/officeart/2018/2/layout/IconVerticalSolidList"/>
    <dgm:cxn modelId="{3553C731-9974-3546-9614-BFCF9B8496F9}" type="presParOf" srcId="{C583CBD4-22F8-4875-9C24-82B017272FF4}" destId="{8108CB03-735C-431B-B8A0-D8E259F0817A}" srcOrd="2" destOrd="0" presId="urn:microsoft.com/office/officeart/2018/2/layout/IconVerticalSolidList"/>
    <dgm:cxn modelId="{7A1B66DC-1BBE-254F-9B56-DCE4EB00E639}" type="presParOf" srcId="{C583CBD4-22F8-4875-9C24-82B017272FF4}" destId="{6B39B9BA-E019-42E2-A73B-776A7B0C6E07}" srcOrd="3" destOrd="0" presId="urn:microsoft.com/office/officeart/2018/2/layout/IconVerticalSolidList"/>
    <dgm:cxn modelId="{23B0321B-D587-054B-87BE-8EF243D5B889}" type="presParOf" srcId="{84FAD5F0-9E99-4020-91EB-66CAA941200D}" destId="{671153E2-B3AA-4AEB-8EEF-E45B51F6CFE2}" srcOrd="3" destOrd="0" presId="urn:microsoft.com/office/officeart/2018/2/layout/IconVerticalSolidList"/>
    <dgm:cxn modelId="{A46565E6-2773-7149-BFF2-67A5E17F6187}" type="presParOf" srcId="{84FAD5F0-9E99-4020-91EB-66CAA941200D}" destId="{8ED05711-6786-4E85-A82F-4DEE5A3EDE92}" srcOrd="4" destOrd="0" presId="urn:microsoft.com/office/officeart/2018/2/layout/IconVerticalSolidList"/>
    <dgm:cxn modelId="{F44F9F12-37AD-1C4B-ABE0-ACBF7B289B17}" type="presParOf" srcId="{8ED05711-6786-4E85-A82F-4DEE5A3EDE92}" destId="{EA85DA56-0EEE-4856-BA5D-6845017A3D7C}" srcOrd="0" destOrd="0" presId="urn:microsoft.com/office/officeart/2018/2/layout/IconVerticalSolidList"/>
    <dgm:cxn modelId="{8D62628D-64C8-FA49-B252-254319E519A0}" type="presParOf" srcId="{8ED05711-6786-4E85-A82F-4DEE5A3EDE92}" destId="{11587256-EDA5-4AA5-8854-9209BAC36AE0}" srcOrd="1" destOrd="0" presId="urn:microsoft.com/office/officeart/2018/2/layout/IconVerticalSolidList"/>
    <dgm:cxn modelId="{22FB2811-EA29-A047-A107-8731D722EF96}" type="presParOf" srcId="{8ED05711-6786-4E85-A82F-4DEE5A3EDE92}" destId="{D6D0C580-4560-4873-9740-E64CDD496C12}" srcOrd="2" destOrd="0" presId="urn:microsoft.com/office/officeart/2018/2/layout/IconVerticalSolidList"/>
    <dgm:cxn modelId="{020FB2B0-3F9A-7E41-95B9-21A7DBCA804D}" type="presParOf" srcId="{8ED05711-6786-4E85-A82F-4DEE5A3EDE92}" destId="{27194D1C-BB14-4E49-8561-9DC41BE8BEAC}" srcOrd="3" destOrd="0" presId="urn:microsoft.com/office/officeart/2018/2/layout/IconVerticalSolidList"/>
    <dgm:cxn modelId="{7D593A54-BCC0-344F-9986-7DAE780C15C3}" type="presParOf" srcId="{8ED05711-6786-4E85-A82F-4DEE5A3EDE92}" destId="{39A1594F-DC32-4683-8396-A1434BFC898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218A79-41DD-45C7-A442-47A7049D5C65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9D11AAC-3D0A-4BA4-B6C3-A91F2C555EC1}">
      <dgm:prSet custT="1"/>
      <dgm:spPr>
        <a:solidFill>
          <a:schemeClr val="accent5"/>
        </a:solidFill>
      </dgm:spPr>
      <dgm:t>
        <a:bodyPr/>
        <a:lstStyle/>
        <a:p>
          <a:r>
            <a:rPr lang="en-US" sz="2800" dirty="0"/>
            <a:t>NCUA Board – Legal Status of the Board Member Removal Suit</a:t>
          </a:r>
        </a:p>
      </dgm:t>
    </dgm:pt>
    <dgm:pt modelId="{1B015980-D428-4E3C-8132-D18AF0BB4614}" type="parTrans" cxnId="{29D8C41A-A8A1-47E5-9AB4-E083C3A6468E}">
      <dgm:prSet/>
      <dgm:spPr/>
      <dgm:t>
        <a:bodyPr/>
        <a:lstStyle/>
        <a:p>
          <a:endParaRPr lang="en-US" sz="2800"/>
        </a:p>
      </dgm:t>
    </dgm:pt>
    <dgm:pt modelId="{6032014C-6A64-4CD4-B77A-3346BE301A85}" type="sibTrans" cxnId="{29D8C41A-A8A1-47E5-9AB4-E083C3A6468E}">
      <dgm:prSet/>
      <dgm:spPr/>
      <dgm:t>
        <a:bodyPr/>
        <a:lstStyle/>
        <a:p>
          <a:endParaRPr lang="en-US" sz="2800"/>
        </a:p>
      </dgm:t>
    </dgm:pt>
    <dgm:pt modelId="{93ACDFDF-1337-4990-87A0-B4714DF6573C}">
      <dgm:prSet custT="1"/>
      <dgm:spPr>
        <a:solidFill>
          <a:schemeClr val="accent6"/>
        </a:solidFill>
      </dgm:spPr>
      <dgm:t>
        <a:bodyPr/>
        <a:lstStyle/>
        <a:p>
          <a:r>
            <a:rPr lang="en-US" sz="2800" dirty="0"/>
            <a:t>NCUA Board – Upcoming Vacancy/New Leadership</a:t>
          </a:r>
        </a:p>
      </dgm:t>
    </dgm:pt>
    <dgm:pt modelId="{F5EBF407-845A-438E-A4F4-BA809E2A9034}" type="parTrans" cxnId="{52FFDD14-1FFC-4D70-BF56-718085224FA7}">
      <dgm:prSet/>
      <dgm:spPr/>
      <dgm:t>
        <a:bodyPr/>
        <a:lstStyle/>
        <a:p>
          <a:endParaRPr lang="en-US" sz="2800"/>
        </a:p>
      </dgm:t>
    </dgm:pt>
    <dgm:pt modelId="{51488E1B-D1CD-4527-A18D-42618B20CB94}" type="sibTrans" cxnId="{52FFDD14-1FFC-4D70-BF56-718085224FA7}">
      <dgm:prSet/>
      <dgm:spPr/>
      <dgm:t>
        <a:bodyPr/>
        <a:lstStyle/>
        <a:p>
          <a:endParaRPr lang="en-US" sz="2800"/>
        </a:p>
      </dgm:t>
    </dgm:pt>
    <dgm:pt modelId="{7BDFF950-C885-4E2C-A42D-D74C7EFCEE1F}">
      <dgm:prSet custT="1"/>
      <dgm:spPr>
        <a:solidFill>
          <a:schemeClr val="accent4"/>
        </a:solidFill>
      </dgm:spPr>
      <dgm:t>
        <a:bodyPr/>
        <a:lstStyle/>
        <a:p>
          <a:r>
            <a:rPr lang="en-US" sz="2800" dirty="0"/>
            <a:t>NCUA Shifts in Staff</a:t>
          </a:r>
        </a:p>
      </dgm:t>
    </dgm:pt>
    <dgm:pt modelId="{D1B56F35-9760-4E3D-ABFF-996B53D3FDEF}" type="parTrans" cxnId="{3F65B802-4D87-4CAE-A7A8-46621105C928}">
      <dgm:prSet/>
      <dgm:spPr/>
      <dgm:t>
        <a:bodyPr/>
        <a:lstStyle/>
        <a:p>
          <a:endParaRPr lang="en-US" sz="2800"/>
        </a:p>
      </dgm:t>
    </dgm:pt>
    <dgm:pt modelId="{1B67AD18-7F90-4AF8-9DF5-B6B813363617}" type="sibTrans" cxnId="{3F65B802-4D87-4CAE-A7A8-46621105C928}">
      <dgm:prSet/>
      <dgm:spPr/>
      <dgm:t>
        <a:bodyPr/>
        <a:lstStyle/>
        <a:p>
          <a:endParaRPr lang="en-US" sz="2800"/>
        </a:p>
      </dgm:t>
    </dgm:pt>
    <dgm:pt modelId="{953F4E9F-2B15-9C48-A7EB-9033E68F6CA7}">
      <dgm:prSet custT="1"/>
      <dgm:spPr>
        <a:solidFill>
          <a:schemeClr val="accent5"/>
        </a:solidFill>
      </dgm:spPr>
      <dgm:t>
        <a:bodyPr/>
        <a:lstStyle/>
        <a:p>
          <a:r>
            <a:rPr lang="en-US" sz="2800" dirty="0"/>
            <a:t>CFPB – Return of Open Banking</a:t>
          </a:r>
        </a:p>
      </dgm:t>
    </dgm:pt>
    <dgm:pt modelId="{EBD13449-8E42-864C-9310-19721AD7DFDF}" type="parTrans" cxnId="{5478DBCF-F856-854A-B9B5-12F2ACAFB124}">
      <dgm:prSet/>
      <dgm:spPr/>
      <dgm:t>
        <a:bodyPr/>
        <a:lstStyle/>
        <a:p>
          <a:endParaRPr lang="en-US"/>
        </a:p>
      </dgm:t>
    </dgm:pt>
    <dgm:pt modelId="{A08B70A6-6EE2-C641-A2C0-8BA32E5A3242}" type="sibTrans" cxnId="{5478DBCF-F856-854A-B9B5-12F2ACAFB124}">
      <dgm:prSet/>
      <dgm:spPr/>
      <dgm:t>
        <a:bodyPr/>
        <a:lstStyle/>
        <a:p>
          <a:endParaRPr lang="en-US"/>
        </a:p>
      </dgm:t>
    </dgm:pt>
    <dgm:pt modelId="{12C2F579-513C-9B42-814A-87CBB6AF0056}">
      <dgm:prSet custT="1"/>
      <dgm:spPr/>
      <dgm:t>
        <a:bodyPr/>
        <a:lstStyle/>
        <a:p>
          <a:r>
            <a:rPr lang="en-US" sz="2800" dirty="0"/>
            <a:t>DBF Commissioner Change</a:t>
          </a:r>
        </a:p>
      </dgm:t>
    </dgm:pt>
    <dgm:pt modelId="{3FE46A0E-B800-134B-9E9F-827A5D60C00E}" type="parTrans" cxnId="{5024F7BD-49C5-1946-8A86-88837DA82BEF}">
      <dgm:prSet/>
      <dgm:spPr/>
      <dgm:t>
        <a:bodyPr/>
        <a:lstStyle/>
        <a:p>
          <a:endParaRPr lang="en-US"/>
        </a:p>
      </dgm:t>
    </dgm:pt>
    <dgm:pt modelId="{CB26435A-D44B-CD4F-9935-FA349FBD7F2A}" type="sibTrans" cxnId="{5024F7BD-49C5-1946-8A86-88837DA82BEF}">
      <dgm:prSet/>
      <dgm:spPr/>
      <dgm:t>
        <a:bodyPr/>
        <a:lstStyle/>
        <a:p>
          <a:endParaRPr lang="en-US"/>
        </a:p>
      </dgm:t>
    </dgm:pt>
    <dgm:pt modelId="{580F44AE-F202-8F4F-85B6-AD9B54FA7800}" type="pres">
      <dgm:prSet presAssocID="{91218A79-41DD-45C7-A442-47A7049D5C65}" presName="linear" presStyleCnt="0">
        <dgm:presLayoutVars>
          <dgm:animLvl val="lvl"/>
          <dgm:resizeHandles val="exact"/>
        </dgm:presLayoutVars>
      </dgm:prSet>
      <dgm:spPr/>
    </dgm:pt>
    <dgm:pt modelId="{98815715-CE9C-6D47-BF72-2CFB9912E10A}" type="pres">
      <dgm:prSet presAssocID="{09D11AAC-3D0A-4BA4-B6C3-A91F2C555EC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CC1CF8-D972-254C-AB7C-B81C215C6C23}" type="pres">
      <dgm:prSet presAssocID="{6032014C-6A64-4CD4-B77A-3346BE301A85}" presName="spacer" presStyleCnt="0"/>
      <dgm:spPr/>
    </dgm:pt>
    <dgm:pt modelId="{0D072C19-F614-8F49-942F-B27F05C7D0FF}" type="pres">
      <dgm:prSet presAssocID="{93ACDFDF-1337-4990-87A0-B4714DF6573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842B652-74FF-0F46-8841-D3DEEED2D1DB}" type="pres">
      <dgm:prSet presAssocID="{51488E1B-D1CD-4527-A18D-42618B20CB94}" presName="spacer" presStyleCnt="0"/>
      <dgm:spPr/>
    </dgm:pt>
    <dgm:pt modelId="{E5563677-7A8D-154E-9BD7-6B218F8B7012}" type="pres">
      <dgm:prSet presAssocID="{7BDFF950-C885-4E2C-A42D-D74C7EFCEE1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308F249-57A7-EA40-90F5-8C017791C692}" type="pres">
      <dgm:prSet presAssocID="{1B67AD18-7F90-4AF8-9DF5-B6B813363617}" presName="spacer" presStyleCnt="0"/>
      <dgm:spPr/>
    </dgm:pt>
    <dgm:pt modelId="{0BB2BC6A-A790-BE49-AA6F-D8B0710AA3CF}" type="pres">
      <dgm:prSet presAssocID="{953F4E9F-2B15-9C48-A7EB-9033E68F6CA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B473A8-10F7-E14C-8B69-E27620A370CB}" type="pres">
      <dgm:prSet presAssocID="{A08B70A6-6EE2-C641-A2C0-8BA32E5A3242}" presName="spacer" presStyleCnt="0"/>
      <dgm:spPr/>
    </dgm:pt>
    <dgm:pt modelId="{8380B45B-77D9-1843-8BF1-56E6F3A357CD}" type="pres">
      <dgm:prSet presAssocID="{12C2F579-513C-9B42-814A-87CBB6AF0056}" presName="parentText" presStyleLbl="node1" presStyleIdx="4" presStyleCnt="5" custLinFactNeighborX="-11073" custLinFactNeighborY="23029">
        <dgm:presLayoutVars>
          <dgm:chMax val="0"/>
          <dgm:bulletEnabled val="1"/>
        </dgm:presLayoutVars>
      </dgm:prSet>
      <dgm:spPr/>
    </dgm:pt>
  </dgm:ptLst>
  <dgm:cxnLst>
    <dgm:cxn modelId="{3F65B802-4D87-4CAE-A7A8-46621105C928}" srcId="{91218A79-41DD-45C7-A442-47A7049D5C65}" destId="{7BDFF950-C885-4E2C-A42D-D74C7EFCEE1F}" srcOrd="2" destOrd="0" parTransId="{D1B56F35-9760-4E3D-ABFF-996B53D3FDEF}" sibTransId="{1B67AD18-7F90-4AF8-9DF5-B6B813363617}"/>
    <dgm:cxn modelId="{A7E3EF0E-620A-014B-ABE4-BCC7A7AC9C43}" type="presOf" srcId="{93ACDFDF-1337-4990-87A0-B4714DF6573C}" destId="{0D072C19-F614-8F49-942F-B27F05C7D0FF}" srcOrd="0" destOrd="0" presId="urn:microsoft.com/office/officeart/2005/8/layout/vList2"/>
    <dgm:cxn modelId="{52FFDD14-1FFC-4D70-BF56-718085224FA7}" srcId="{91218A79-41DD-45C7-A442-47A7049D5C65}" destId="{93ACDFDF-1337-4990-87A0-B4714DF6573C}" srcOrd="1" destOrd="0" parTransId="{F5EBF407-845A-438E-A4F4-BA809E2A9034}" sibTransId="{51488E1B-D1CD-4527-A18D-42618B20CB94}"/>
    <dgm:cxn modelId="{29D8C41A-A8A1-47E5-9AB4-E083C3A6468E}" srcId="{91218A79-41DD-45C7-A442-47A7049D5C65}" destId="{09D11AAC-3D0A-4BA4-B6C3-A91F2C555EC1}" srcOrd="0" destOrd="0" parTransId="{1B015980-D428-4E3C-8132-D18AF0BB4614}" sibTransId="{6032014C-6A64-4CD4-B77A-3346BE301A85}"/>
    <dgm:cxn modelId="{3B81F91A-44CA-7A44-8CC6-91EA1D062911}" type="presOf" srcId="{7BDFF950-C885-4E2C-A42D-D74C7EFCEE1F}" destId="{E5563677-7A8D-154E-9BD7-6B218F8B7012}" srcOrd="0" destOrd="0" presId="urn:microsoft.com/office/officeart/2005/8/layout/vList2"/>
    <dgm:cxn modelId="{89684B32-0C99-1F4E-88BB-C579BCA66FF3}" type="presOf" srcId="{09D11AAC-3D0A-4BA4-B6C3-A91F2C555EC1}" destId="{98815715-CE9C-6D47-BF72-2CFB9912E10A}" srcOrd="0" destOrd="0" presId="urn:microsoft.com/office/officeart/2005/8/layout/vList2"/>
    <dgm:cxn modelId="{7E9E3F91-E820-7C45-BEDE-A084A6880653}" type="presOf" srcId="{91218A79-41DD-45C7-A442-47A7049D5C65}" destId="{580F44AE-F202-8F4F-85B6-AD9B54FA7800}" srcOrd="0" destOrd="0" presId="urn:microsoft.com/office/officeart/2005/8/layout/vList2"/>
    <dgm:cxn modelId="{23E53396-765D-5C48-BD5A-DFA119F854CB}" type="presOf" srcId="{12C2F579-513C-9B42-814A-87CBB6AF0056}" destId="{8380B45B-77D9-1843-8BF1-56E6F3A357CD}" srcOrd="0" destOrd="0" presId="urn:microsoft.com/office/officeart/2005/8/layout/vList2"/>
    <dgm:cxn modelId="{5024F7BD-49C5-1946-8A86-88837DA82BEF}" srcId="{91218A79-41DD-45C7-A442-47A7049D5C65}" destId="{12C2F579-513C-9B42-814A-87CBB6AF0056}" srcOrd="4" destOrd="0" parTransId="{3FE46A0E-B800-134B-9E9F-827A5D60C00E}" sibTransId="{CB26435A-D44B-CD4F-9935-FA349FBD7F2A}"/>
    <dgm:cxn modelId="{5478DBCF-F856-854A-B9B5-12F2ACAFB124}" srcId="{91218A79-41DD-45C7-A442-47A7049D5C65}" destId="{953F4E9F-2B15-9C48-A7EB-9033E68F6CA7}" srcOrd="3" destOrd="0" parTransId="{EBD13449-8E42-864C-9310-19721AD7DFDF}" sibTransId="{A08B70A6-6EE2-C641-A2C0-8BA32E5A3242}"/>
    <dgm:cxn modelId="{FB3BA3F3-03F8-9D4D-8ECA-2FAD1E1A7171}" type="presOf" srcId="{953F4E9F-2B15-9C48-A7EB-9033E68F6CA7}" destId="{0BB2BC6A-A790-BE49-AA6F-D8B0710AA3CF}" srcOrd="0" destOrd="0" presId="urn:microsoft.com/office/officeart/2005/8/layout/vList2"/>
    <dgm:cxn modelId="{D48EB6A2-465A-404E-BDD6-E10EA50B6443}" type="presParOf" srcId="{580F44AE-F202-8F4F-85B6-AD9B54FA7800}" destId="{98815715-CE9C-6D47-BF72-2CFB9912E10A}" srcOrd="0" destOrd="0" presId="urn:microsoft.com/office/officeart/2005/8/layout/vList2"/>
    <dgm:cxn modelId="{281A489F-D32C-E140-85B9-78DADB5F263C}" type="presParOf" srcId="{580F44AE-F202-8F4F-85B6-AD9B54FA7800}" destId="{46CC1CF8-D972-254C-AB7C-B81C215C6C23}" srcOrd="1" destOrd="0" presId="urn:microsoft.com/office/officeart/2005/8/layout/vList2"/>
    <dgm:cxn modelId="{1234B635-61A5-F740-87DF-898E22EBB13D}" type="presParOf" srcId="{580F44AE-F202-8F4F-85B6-AD9B54FA7800}" destId="{0D072C19-F614-8F49-942F-B27F05C7D0FF}" srcOrd="2" destOrd="0" presId="urn:microsoft.com/office/officeart/2005/8/layout/vList2"/>
    <dgm:cxn modelId="{0884810F-9EF1-2049-A89E-4F9F30463CF7}" type="presParOf" srcId="{580F44AE-F202-8F4F-85B6-AD9B54FA7800}" destId="{3842B652-74FF-0F46-8841-D3DEEED2D1DB}" srcOrd="3" destOrd="0" presId="urn:microsoft.com/office/officeart/2005/8/layout/vList2"/>
    <dgm:cxn modelId="{293EFC5A-CBE1-E442-A683-07CD95931A72}" type="presParOf" srcId="{580F44AE-F202-8F4F-85B6-AD9B54FA7800}" destId="{E5563677-7A8D-154E-9BD7-6B218F8B7012}" srcOrd="4" destOrd="0" presId="urn:microsoft.com/office/officeart/2005/8/layout/vList2"/>
    <dgm:cxn modelId="{40763CF8-F249-DC4D-806F-85780AC6AFC8}" type="presParOf" srcId="{580F44AE-F202-8F4F-85B6-AD9B54FA7800}" destId="{9308F249-57A7-EA40-90F5-8C017791C692}" srcOrd="5" destOrd="0" presId="urn:microsoft.com/office/officeart/2005/8/layout/vList2"/>
    <dgm:cxn modelId="{A7BB83FC-34E9-DF4B-852D-231625101428}" type="presParOf" srcId="{580F44AE-F202-8F4F-85B6-AD9B54FA7800}" destId="{0BB2BC6A-A790-BE49-AA6F-D8B0710AA3CF}" srcOrd="6" destOrd="0" presId="urn:microsoft.com/office/officeart/2005/8/layout/vList2"/>
    <dgm:cxn modelId="{48EF918D-1387-FB4B-AE52-96DF6F1D7EA2}" type="presParOf" srcId="{580F44AE-F202-8F4F-85B6-AD9B54FA7800}" destId="{69B473A8-10F7-E14C-8B69-E27620A370CB}" srcOrd="7" destOrd="0" presId="urn:microsoft.com/office/officeart/2005/8/layout/vList2"/>
    <dgm:cxn modelId="{01D46203-F227-0641-86EE-193C6C2A780A}" type="presParOf" srcId="{580F44AE-F202-8F4F-85B6-AD9B54FA7800}" destId="{8380B45B-77D9-1843-8BF1-56E6F3A357C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16D101-CC4A-4F45-B8D1-8DAEFE9D895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790950-47FF-456A-AE49-0B4CA062E01B}">
      <dgm:prSet/>
      <dgm:spPr>
        <a:solidFill>
          <a:schemeClr val="accent5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DOR - Auto Tag Fraud</a:t>
          </a:r>
        </a:p>
      </dgm:t>
    </dgm:pt>
    <dgm:pt modelId="{1382D5D4-B060-4BF2-83A9-26F246D30EB8}" type="parTrans" cxnId="{1894F0B4-79B0-4797-B339-57D6A639A6FF}">
      <dgm:prSet/>
      <dgm:spPr/>
      <dgm:t>
        <a:bodyPr/>
        <a:lstStyle/>
        <a:p>
          <a:endParaRPr lang="en-US"/>
        </a:p>
      </dgm:t>
    </dgm:pt>
    <dgm:pt modelId="{1E26264F-28B7-48E7-A841-572481789A6B}" type="sibTrans" cxnId="{1894F0B4-79B0-4797-B339-57D6A639A6FF}">
      <dgm:prSet/>
      <dgm:spPr/>
      <dgm:t>
        <a:bodyPr/>
        <a:lstStyle/>
        <a:p>
          <a:endParaRPr lang="en-US"/>
        </a:p>
      </dgm:t>
    </dgm:pt>
    <dgm:pt modelId="{FADEC158-769F-4A3A-889F-7D1FE2DE74B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DNR – Boats</a:t>
          </a:r>
        </a:p>
      </dgm:t>
    </dgm:pt>
    <dgm:pt modelId="{F6F37D61-BCCB-45A2-81AE-C4A4B447BC19}" type="parTrans" cxnId="{F11A6CAC-3EFA-4A2E-81D1-029CFE4B1D0A}">
      <dgm:prSet/>
      <dgm:spPr/>
      <dgm:t>
        <a:bodyPr/>
        <a:lstStyle/>
        <a:p>
          <a:endParaRPr lang="en-US"/>
        </a:p>
      </dgm:t>
    </dgm:pt>
    <dgm:pt modelId="{34B22C44-AFFB-4A92-BEA9-1EC602C765A6}" type="sibTrans" cxnId="{F11A6CAC-3EFA-4A2E-81D1-029CFE4B1D0A}">
      <dgm:prSet/>
      <dgm:spPr/>
      <dgm:t>
        <a:bodyPr/>
        <a:lstStyle/>
        <a:p>
          <a:endParaRPr lang="en-US"/>
        </a:p>
      </dgm:t>
    </dgm:pt>
    <dgm:pt modelId="{E07CA2EE-CB08-4A7C-BE04-C5178CBBAB49}">
      <dgm:prSet/>
      <dgm:spPr>
        <a:solidFill>
          <a:schemeClr val="accent6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Mortgage Lending – Restriction of Mortgage Trigger Leads</a:t>
          </a:r>
        </a:p>
      </dgm:t>
    </dgm:pt>
    <dgm:pt modelId="{4ABBD8BD-C473-4A89-8783-69F4144B231B}" type="parTrans" cxnId="{86D73009-988A-485A-AC50-D237CBA7E73A}">
      <dgm:prSet/>
      <dgm:spPr/>
      <dgm:t>
        <a:bodyPr/>
        <a:lstStyle/>
        <a:p>
          <a:endParaRPr lang="en-US"/>
        </a:p>
      </dgm:t>
    </dgm:pt>
    <dgm:pt modelId="{CB0FBEAE-98A2-40F1-9601-1F1F42297789}" type="sibTrans" cxnId="{86D73009-988A-485A-AC50-D237CBA7E73A}">
      <dgm:prSet/>
      <dgm:spPr/>
      <dgm:t>
        <a:bodyPr/>
        <a:lstStyle/>
        <a:p>
          <a:endParaRPr lang="en-US"/>
        </a:p>
      </dgm:t>
    </dgm:pt>
    <dgm:pt modelId="{1B6558D5-BF3D-4BE8-ABCE-F55D4637964F}">
      <dgm:prSet/>
      <dgm:spPr>
        <a:solidFill>
          <a:schemeClr val="accent5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Intangible Tax:  Increase to Balloon Note Exemption</a:t>
          </a:r>
        </a:p>
      </dgm:t>
    </dgm:pt>
    <dgm:pt modelId="{F449D3E1-8892-4898-B908-67CA9D45EA16}" type="parTrans" cxnId="{C025213F-4E42-4661-B6C3-962B10659783}">
      <dgm:prSet/>
      <dgm:spPr/>
      <dgm:t>
        <a:bodyPr/>
        <a:lstStyle/>
        <a:p>
          <a:endParaRPr lang="en-US"/>
        </a:p>
      </dgm:t>
    </dgm:pt>
    <dgm:pt modelId="{42412C4D-279B-47E8-BAA1-31EFA0C1F07F}" type="sibTrans" cxnId="{C025213F-4E42-4661-B6C3-962B10659783}">
      <dgm:prSet/>
      <dgm:spPr/>
      <dgm:t>
        <a:bodyPr/>
        <a:lstStyle/>
        <a:p>
          <a:endParaRPr lang="en-US"/>
        </a:p>
      </dgm:t>
    </dgm:pt>
    <dgm:pt modelId="{88DC5209-4CFA-F040-AAFF-8AD9709E6CFF}" type="pres">
      <dgm:prSet presAssocID="{9D16D101-CC4A-4F45-B8D1-8DAEFE9D895B}" presName="vert0" presStyleCnt="0">
        <dgm:presLayoutVars>
          <dgm:dir/>
          <dgm:animOne val="branch"/>
          <dgm:animLvl val="lvl"/>
        </dgm:presLayoutVars>
      </dgm:prSet>
      <dgm:spPr/>
    </dgm:pt>
    <dgm:pt modelId="{CB8A2C02-752D-0B4A-AF0E-3B69A6302BF0}" type="pres">
      <dgm:prSet presAssocID="{AE790950-47FF-456A-AE49-0B4CA062E01B}" presName="thickLine" presStyleLbl="alignNode1" presStyleIdx="0" presStyleCnt="4"/>
      <dgm:spPr/>
    </dgm:pt>
    <dgm:pt modelId="{7603F305-E754-6D40-9636-11B9825D54D3}" type="pres">
      <dgm:prSet presAssocID="{AE790950-47FF-456A-AE49-0B4CA062E01B}" presName="horz1" presStyleCnt="0"/>
      <dgm:spPr/>
    </dgm:pt>
    <dgm:pt modelId="{8ED4CCC4-3F2D-9941-9B54-AE78C3A4D509}" type="pres">
      <dgm:prSet presAssocID="{AE790950-47FF-456A-AE49-0B4CA062E01B}" presName="tx1" presStyleLbl="revTx" presStyleIdx="0" presStyleCnt="4"/>
      <dgm:spPr/>
    </dgm:pt>
    <dgm:pt modelId="{39E16EBE-13D7-1F4E-B5CE-169F82FD7ABC}" type="pres">
      <dgm:prSet presAssocID="{AE790950-47FF-456A-AE49-0B4CA062E01B}" presName="vert1" presStyleCnt="0"/>
      <dgm:spPr/>
    </dgm:pt>
    <dgm:pt modelId="{A13D84BB-4E34-164A-B1BA-C43B7C3D429D}" type="pres">
      <dgm:prSet presAssocID="{FADEC158-769F-4A3A-889F-7D1FE2DE74B5}" presName="thickLine" presStyleLbl="alignNode1" presStyleIdx="1" presStyleCnt="4"/>
      <dgm:spPr/>
    </dgm:pt>
    <dgm:pt modelId="{DF0C4010-84DD-C94D-8A76-E88083296E70}" type="pres">
      <dgm:prSet presAssocID="{FADEC158-769F-4A3A-889F-7D1FE2DE74B5}" presName="horz1" presStyleCnt="0"/>
      <dgm:spPr/>
    </dgm:pt>
    <dgm:pt modelId="{D1DC9599-3CD4-1147-AFB9-F6A24A18960A}" type="pres">
      <dgm:prSet presAssocID="{FADEC158-769F-4A3A-889F-7D1FE2DE74B5}" presName="tx1" presStyleLbl="revTx" presStyleIdx="1" presStyleCnt="4"/>
      <dgm:spPr/>
    </dgm:pt>
    <dgm:pt modelId="{3B20E619-89C7-194E-B62F-355BD31FB69F}" type="pres">
      <dgm:prSet presAssocID="{FADEC158-769F-4A3A-889F-7D1FE2DE74B5}" presName="vert1" presStyleCnt="0"/>
      <dgm:spPr/>
    </dgm:pt>
    <dgm:pt modelId="{93122798-245F-9D4A-82DD-9111676C2703}" type="pres">
      <dgm:prSet presAssocID="{E07CA2EE-CB08-4A7C-BE04-C5178CBBAB49}" presName="thickLine" presStyleLbl="alignNode1" presStyleIdx="2" presStyleCnt="4"/>
      <dgm:spPr/>
    </dgm:pt>
    <dgm:pt modelId="{DEDACC0C-6EFD-C940-BF23-7A7EA95E9050}" type="pres">
      <dgm:prSet presAssocID="{E07CA2EE-CB08-4A7C-BE04-C5178CBBAB49}" presName="horz1" presStyleCnt="0"/>
      <dgm:spPr/>
    </dgm:pt>
    <dgm:pt modelId="{A6CECB89-6691-C840-B84F-CB16B7F92F79}" type="pres">
      <dgm:prSet presAssocID="{E07CA2EE-CB08-4A7C-BE04-C5178CBBAB49}" presName="tx1" presStyleLbl="revTx" presStyleIdx="2" presStyleCnt="4"/>
      <dgm:spPr/>
    </dgm:pt>
    <dgm:pt modelId="{A35D7E42-115E-C344-BB3D-F25A232BDCA0}" type="pres">
      <dgm:prSet presAssocID="{E07CA2EE-CB08-4A7C-BE04-C5178CBBAB49}" presName="vert1" presStyleCnt="0"/>
      <dgm:spPr/>
    </dgm:pt>
    <dgm:pt modelId="{3701A0F5-DF82-234B-A57F-2057D1CC86EB}" type="pres">
      <dgm:prSet presAssocID="{1B6558D5-BF3D-4BE8-ABCE-F55D4637964F}" presName="thickLine" presStyleLbl="alignNode1" presStyleIdx="3" presStyleCnt="4"/>
      <dgm:spPr/>
    </dgm:pt>
    <dgm:pt modelId="{E2966095-6D11-6145-A955-63528E4AF705}" type="pres">
      <dgm:prSet presAssocID="{1B6558D5-BF3D-4BE8-ABCE-F55D4637964F}" presName="horz1" presStyleCnt="0"/>
      <dgm:spPr/>
    </dgm:pt>
    <dgm:pt modelId="{7EBAA54B-01EA-AB4B-B8A4-2E1E053A94BE}" type="pres">
      <dgm:prSet presAssocID="{1B6558D5-BF3D-4BE8-ABCE-F55D4637964F}" presName="tx1" presStyleLbl="revTx" presStyleIdx="3" presStyleCnt="4"/>
      <dgm:spPr/>
    </dgm:pt>
    <dgm:pt modelId="{C4602833-00E1-B143-8516-A2EC74AB0FA2}" type="pres">
      <dgm:prSet presAssocID="{1B6558D5-BF3D-4BE8-ABCE-F55D4637964F}" presName="vert1" presStyleCnt="0"/>
      <dgm:spPr/>
    </dgm:pt>
  </dgm:ptLst>
  <dgm:cxnLst>
    <dgm:cxn modelId="{86D73009-988A-485A-AC50-D237CBA7E73A}" srcId="{9D16D101-CC4A-4F45-B8D1-8DAEFE9D895B}" destId="{E07CA2EE-CB08-4A7C-BE04-C5178CBBAB49}" srcOrd="2" destOrd="0" parTransId="{4ABBD8BD-C473-4A89-8783-69F4144B231B}" sibTransId="{CB0FBEAE-98A2-40F1-9601-1F1F42297789}"/>
    <dgm:cxn modelId="{3249DD2E-9914-194C-9519-7634F75A10EA}" type="presOf" srcId="{FADEC158-769F-4A3A-889F-7D1FE2DE74B5}" destId="{D1DC9599-3CD4-1147-AFB9-F6A24A18960A}" srcOrd="0" destOrd="0" presId="urn:microsoft.com/office/officeart/2008/layout/LinedList"/>
    <dgm:cxn modelId="{C025213F-4E42-4661-B6C3-962B10659783}" srcId="{9D16D101-CC4A-4F45-B8D1-8DAEFE9D895B}" destId="{1B6558D5-BF3D-4BE8-ABCE-F55D4637964F}" srcOrd="3" destOrd="0" parTransId="{F449D3E1-8892-4898-B908-67CA9D45EA16}" sibTransId="{42412C4D-279B-47E8-BAA1-31EFA0C1F07F}"/>
    <dgm:cxn modelId="{3FFFE14A-62B5-F84D-A45C-9AC5C0C0AAA0}" type="presOf" srcId="{E07CA2EE-CB08-4A7C-BE04-C5178CBBAB49}" destId="{A6CECB89-6691-C840-B84F-CB16B7F92F79}" srcOrd="0" destOrd="0" presId="urn:microsoft.com/office/officeart/2008/layout/LinedList"/>
    <dgm:cxn modelId="{67DA9D96-DAFE-D74D-84C0-378653E09CD3}" type="presOf" srcId="{AE790950-47FF-456A-AE49-0B4CA062E01B}" destId="{8ED4CCC4-3F2D-9941-9B54-AE78C3A4D509}" srcOrd="0" destOrd="0" presId="urn:microsoft.com/office/officeart/2008/layout/LinedList"/>
    <dgm:cxn modelId="{F11A6CAC-3EFA-4A2E-81D1-029CFE4B1D0A}" srcId="{9D16D101-CC4A-4F45-B8D1-8DAEFE9D895B}" destId="{FADEC158-769F-4A3A-889F-7D1FE2DE74B5}" srcOrd="1" destOrd="0" parTransId="{F6F37D61-BCCB-45A2-81AE-C4A4B447BC19}" sibTransId="{34B22C44-AFFB-4A92-BEA9-1EC602C765A6}"/>
    <dgm:cxn modelId="{1894F0B4-79B0-4797-B339-57D6A639A6FF}" srcId="{9D16D101-CC4A-4F45-B8D1-8DAEFE9D895B}" destId="{AE790950-47FF-456A-AE49-0B4CA062E01B}" srcOrd="0" destOrd="0" parTransId="{1382D5D4-B060-4BF2-83A9-26F246D30EB8}" sibTransId="{1E26264F-28B7-48E7-A841-572481789A6B}"/>
    <dgm:cxn modelId="{643625E0-5277-B04A-AE03-600CF594F63C}" type="presOf" srcId="{1B6558D5-BF3D-4BE8-ABCE-F55D4637964F}" destId="{7EBAA54B-01EA-AB4B-B8A4-2E1E053A94BE}" srcOrd="0" destOrd="0" presId="urn:microsoft.com/office/officeart/2008/layout/LinedList"/>
    <dgm:cxn modelId="{EE638BEF-43F3-1A44-8EDD-8E7D4D0FFE46}" type="presOf" srcId="{9D16D101-CC4A-4F45-B8D1-8DAEFE9D895B}" destId="{88DC5209-4CFA-F040-AAFF-8AD9709E6CFF}" srcOrd="0" destOrd="0" presId="urn:microsoft.com/office/officeart/2008/layout/LinedList"/>
    <dgm:cxn modelId="{CF813294-A551-1E45-8316-1745249F22FB}" type="presParOf" srcId="{88DC5209-4CFA-F040-AAFF-8AD9709E6CFF}" destId="{CB8A2C02-752D-0B4A-AF0E-3B69A6302BF0}" srcOrd="0" destOrd="0" presId="urn:microsoft.com/office/officeart/2008/layout/LinedList"/>
    <dgm:cxn modelId="{4EAD1A6B-172B-B140-BC62-72D2F80AF6F7}" type="presParOf" srcId="{88DC5209-4CFA-F040-AAFF-8AD9709E6CFF}" destId="{7603F305-E754-6D40-9636-11B9825D54D3}" srcOrd="1" destOrd="0" presId="urn:microsoft.com/office/officeart/2008/layout/LinedList"/>
    <dgm:cxn modelId="{CF1D5B1D-2CD0-B54C-B390-BE64216EFDA3}" type="presParOf" srcId="{7603F305-E754-6D40-9636-11B9825D54D3}" destId="{8ED4CCC4-3F2D-9941-9B54-AE78C3A4D509}" srcOrd="0" destOrd="0" presId="urn:microsoft.com/office/officeart/2008/layout/LinedList"/>
    <dgm:cxn modelId="{8EDF79D0-BD56-1B49-98E1-1A760BDC62B4}" type="presParOf" srcId="{7603F305-E754-6D40-9636-11B9825D54D3}" destId="{39E16EBE-13D7-1F4E-B5CE-169F82FD7ABC}" srcOrd="1" destOrd="0" presId="urn:microsoft.com/office/officeart/2008/layout/LinedList"/>
    <dgm:cxn modelId="{8B2064EA-5900-0542-93A8-EDB463E13CAB}" type="presParOf" srcId="{88DC5209-4CFA-F040-AAFF-8AD9709E6CFF}" destId="{A13D84BB-4E34-164A-B1BA-C43B7C3D429D}" srcOrd="2" destOrd="0" presId="urn:microsoft.com/office/officeart/2008/layout/LinedList"/>
    <dgm:cxn modelId="{ADB4E5D4-4B23-E947-B390-FFF33A1DBD8F}" type="presParOf" srcId="{88DC5209-4CFA-F040-AAFF-8AD9709E6CFF}" destId="{DF0C4010-84DD-C94D-8A76-E88083296E70}" srcOrd="3" destOrd="0" presId="urn:microsoft.com/office/officeart/2008/layout/LinedList"/>
    <dgm:cxn modelId="{09B80D97-D013-244F-9B4A-2682DF0E908B}" type="presParOf" srcId="{DF0C4010-84DD-C94D-8A76-E88083296E70}" destId="{D1DC9599-3CD4-1147-AFB9-F6A24A18960A}" srcOrd="0" destOrd="0" presId="urn:microsoft.com/office/officeart/2008/layout/LinedList"/>
    <dgm:cxn modelId="{19628238-A771-BD40-AEA1-F261EA369F9D}" type="presParOf" srcId="{DF0C4010-84DD-C94D-8A76-E88083296E70}" destId="{3B20E619-89C7-194E-B62F-355BD31FB69F}" srcOrd="1" destOrd="0" presId="urn:microsoft.com/office/officeart/2008/layout/LinedList"/>
    <dgm:cxn modelId="{9ABB682F-4C83-4C40-9FB0-BB97DD2427DA}" type="presParOf" srcId="{88DC5209-4CFA-F040-AAFF-8AD9709E6CFF}" destId="{93122798-245F-9D4A-82DD-9111676C2703}" srcOrd="4" destOrd="0" presId="urn:microsoft.com/office/officeart/2008/layout/LinedList"/>
    <dgm:cxn modelId="{CF68CFD0-15F4-914A-AD30-39C0D8A02BEB}" type="presParOf" srcId="{88DC5209-4CFA-F040-AAFF-8AD9709E6CFF}" destId="{DEDACC0C-6EFD-C940-BF23-7A7EA95E9050}" srcOrd="5" destOrd="0" presId="urn:microsoft.com/office/officeart/2008/layout/LinedList"/>
    <dgm:cxn modelId="{18F1529C-4207-8843-ACF6-EC1AFCC9B935}" type="presParOf" srcId="{DEDACC0C-6EFD-C940-BF23-7A7EA95E9050}" destId="{A6CECB89-6691-C840-B84F-CB16B7F92F79}" srcOrd="0" destOrd="0" presId="urn:microsoft.com/office/officeart/2008/layout/LinedList"/>
    <dgm:cxn modelId="{BCE90DB0-0EE0-474C-910D-4A38361F7918}" type="presParOf" srcId="{DEDACC0C-6EFD-C940-BF23-7A7EA95E9050}" destId="{A35D7E42-115E-C344-BB3D-F25A232BDCA0}" srcOrd="1" destOrd="0" presId="urn:microsoft.com/office/officeart/2008/layout/LinedList"/>
    <dgm:cxn modelId="{6C3BB7B5-57C5-B240-BB1F-8E157C9899A6}" type="presParOf" srcId="{88DC5209-4CFA-F040-AAFF-8AD9709E6CFF}" destId="{3701A0F5-DF82-234B-A57F-2057D1CC86EB}" srcOrd="6" destOrd="0" presId="urn:microsoft.com/office/officeart/2008/layout/LinedList"/>
    <dgm:cxn modelId="{91781583-24C8-714D-891B-6664A7A44C8D}" type="presParOf" srcId="{88DC5209-4CFA-F040-AAFF-8AD9709E6CFF}" destId="{E2966095-6D11-6145-A955-63528E4AF705}" srcOrd="7" destOrd="0" presId="urn:microsoft.com/office/officeart/2008/layout/LinedList"/>
    <dgm:cxn modelId="{6EE62741-610F-0747-ADBF-CC8F6B3F0CFC}" type="presParOf" srcId="{E2966095-6D11-6145-A955-63528E4AF705}" destId="{7EBAA54B-01EA-AB4B-B8A4-2E1E053A94BE}" srcOrd="0" destOrd="0" presId="urn:microsoft.com/office/officeart/2008/layout/LinedList"/>
    <dgm:cxn modelId="{B939DA68-01E1-0E4A-A8FC-EC64640043FD}" type="presParOf" srcId="{E2966095-6D11-6145-A955-63528E4AF705}" destId="{C4602833-00E1-B143-8516-A2EC74AB0FA2}" srcOrd="1" destOrd="0" presId="urn:microsoft.com/office/officeart/2008/layout/LinedList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D27C69-540B-4439-A401-53E98CDD702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5E466E55-018C-4919-8455-B47D3BC908C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dirty="0">
              <a:solidFill>
                <a:schemeClr val="tx1"/>
              </a:solidFill>
            </a:rPr>
            <a:t>AI Regulatory Framework (?) – Federal</a:t>
          </a:r>
        </a:p>
      </dgm:t>
    </dgm:pt>
    <dgm:pt modelId="{5C981052-8147-4B7E-A1F3-7A8712394173}" type="parTrans" cxnId="{1B2BAB45-B73F-49CF-BFF9-16525C755B87}">
      <dgm:prSet/>
      <dgm:spPr/>
      <dgm:t>
        <a:bodyPr/>
        <a:lstStyle/>
        <a:p>
          <a:endParaRPr lang="en-US" sz="2400"/>
        </a:p>
      </dgm:t>
    </dgm:pt>
    <dgm:pt modelId="{2204E59C-343E-4F9A-85DB-F328441E04A7}" type="sibTrans" cxnId="{1B2BAB45-B73F-49CF-BFF9-16525C755B87}">
      <dgm:prSet/>
      <dgm:spPr/>
      <dgm:t>
        <a:bodyPr/>
        <a:lstStyle/>
        <a:p>
          <a:endParaRPr lang="en-US" sz="2400"/>
        </a:p>
      </dgm:t>
    </dgm:pt>
    <dgm:pt modelId="{0A0EE6FF-3694-4AFB-8BFA-FAD8D37AE34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dirty="0">
              <a:solidFill>
                <a:schemeClr val="tx1"/>
              </a:solidFill>
            </a:rPr>
            <a:t>AI Regulatory Study Committees – State</a:t>
          </a:r>
        </a:p>
      </dgm:t>
    </dgm:pt>
    <dgm:pt modelId="{0D84B039-456B-48B5-8F6C-2ADA0E6C680B}" type="parTrans" cxnId="{65668804-F523-4DCE-B631-5A6473623DBF}">
      <dgm:prSet/>
      <dgm:spPr/>
      <dgm:t>
        <a:bodyPr/>
        <a:lstStyle/>
        <a:p>
          <a:endParaRPr lang="en-US" sz="2400"/>
        </a:p>
      </dgm:t>
    </dgm:pt>
    <dgm:pt modelId="{5B24DB0A-8032-43D6-8B98-276A74CF5E30}" type="sibTrans" cxnId="{65668804-F523-4DCE-B631-5A6473623DBF}">
      <dgm:prSet/>
      <dgm:spPr/>
      <dgm:t>
        <a:bodyPr/>
        <a:lstStyle/>
        <a:p>
          <a:endParaRPr lang="en-US" sz="2400"/>
        </a:p>
      </dgm:t>
    </dgm:pt>
    <dgm:pt modelId="{66EA72CD-3A8F-4DB1-A373-119F6FA22CB3}" type="pres">
      <dgm:prSet presAssocID="{FBD27C69-540B-4439-A401-53E98CDD7027}" presName="root" presStyleCnt="0">
        <dgm:presLayoutVars>
          <dgm:dir/>
          <dgm:resizeHandles val="exact"/>
        </dgm:presLayoutVars>
      </dgm:prSet>
      <dgm:spPr/>
    </dgm:pt>
    <dgm:pt modelId="{7F7B9935-2534-4B75-B92C-0BF3830FB11E}" type="pres">
      <dgm:prSet presAssocID="{5E466E55-018C-4919-8455-B47D3BC908CA}" presName="compNode" presStyleCnt="0"/>
      <dgm:spPr/>
    </dgm:pt>
    <dgm:pt modelId="{A66DA5EC-AFA8-4E24-AC27-90902D132642}" type="pres">
      <dgm:prSet presAssocID="{5E466E55-018C-4919-8455-B47D3BC908CA}" presName="iconBgRect" presStyleLbl="bgShp" presStyleIdx="0" presStyleCnt="2"/>
      <dgm:spPr>
        <a:solidFill>
          <a:schemeClr val="accent5"/>
        </a:solidFill>
      </dgm:spPr>
    </dgm:pt>
    <dgm:pt modelId="{B78C65C3-A7BC-43B7-B212-52E58BD818CC}" type="pres">
      <dgm:prSet presAssocID="{5E466E55-018C-4919-8455-B47D3BC908C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508904CC-330E-4627-AE4A-F4CA724A037F}" type="pres">
      <dgm:prSet presAssocID="{5E466E55-018C-4919-8455-B47D3BC908CA}" presName="spaceRect" presStyleCnt="0"/>
      <dgm:spPr/>
    </dgm:pt>
    <dgm:pt modelId="{93F13BEC-E2EC-457A-8CFF-D0F1D1700F65}" type="pres">
      <dgm:prSet presAssocID="{5E466E55-018C-4919-8455-B47D3BC908CA}" presName="textRect" presStyleLbl="revTx" presStyleIdx="0" presStyleCnt="2">
        <dgm:presLayoutVars>
          <dgm:chMax val="1"/>
          <dgm:chPref val="1"/>
        </dgm:presLayoutVars>
      </dgm:prSet>
      <dgm:spPr/>
    </dgm:pt>
    <dgm:pt modelId="{BA0985E0-A4AC-4515-B680-20F00BEB6DF3}" type="pres">
      <dgm:prSet presAssocID="{2204E59C-343E-4F9A-85DB-F328441E04A7}" presName="sibTrans" presStyleCnt="0"/>
      <dgm:spPr/>
    </dgm:pt>
    <dgm:pt modelId="{8FE2C60C-A3C3-4178-A5E1-C65F222688FE}" type="pres">
      <dgm:prSet presAssocID="{0A0EE6FF-3694-4AFB-8BFA-FAD8D37AE343}" presName="compNode" presStyleCnt="0"/>
      <dgm:spPr/>
    </dgm:pt>
    <dgm:pt modelId="{D3B92E6C-6379-44DE-ACE4-3F2AB3215E0A}" type="pres">
      <dgm:prSet presAssocID="{0A0EE6FF-3694-4AFB-8BFA-FAD8D37AE343}" presName="iconBgRect" presStyleLbl="bgShp" presStyleIdx="1" presStyleCnt="2"/>
      <dgm:spPr>
        <a:solidFill>
          <a:schemeClr val="accent2">
            <a:lumMod val="60000"/>
            <a:lumOff val="40000"/>
          </a:schemeClr>
        </a:solidFill>
      </dgm:spPr>
    </dgm:pt>
    <dgm:pt modelId="{415C68BA-7632-4A5B-9D2C-4455A1815740}" type="pres">
      <dgm:prSet presAssocID="{0A0EE6FF-3694-4AFB-8BFA-FAD8D37AE34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0053FB1-7AC2-49B5-9DCE-FFBFF4CC2A70}" type="pres">
      <dgm:prSet presAssocID="{0A0EE6FF-3694-4AFB-8BFA-FAD8D37AE343}" presName="spaceRect" presStyleCnt="0"/>
      <dgm:spPr/>
    </dgm:pt>
    <dgm:pt modelId="{E612952D-6322-46ED-A8D3-35994F143F65}" type="pres">
      <dgm:prSet presAssocID="{0A0EE6FF-3694-4AFB-8BFA-FAD8D37AE34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5668804-F523-4DCE-B631-5A6473623DBF}" srcId="{FBD27C69-540B-4439-A401-53E98CDD7027}" destId="{0A0EE6FF-3694-4AFB-8BFA-FAD8D37AE343}" srcOrd="1" destOrd="0" parTransId="{0D84B039-456B-48B5-8F6C-2ADA0E6C680B}" sibTransId="{5B24DB0A-8032-43D6-8B98-276A74CF5E30}"/>
    <dgm:cxn modelId="{5FB3E817-C96E-B44C-A2B2-AA866F860C26}" type="presOf" srcId="{FBD27C69-540B-4439-A401-53E98CDD7027}" destId="{66EA72CD-3A8F-4DB1-A373-119F6FA22CB3}" srcOrd="0" destOrd="0" presId="urn:microsoft.com/office/officeart/2018/5/layout/IconCircleLabelList"/>
    <dgm:cxn modelId="{1B2BAB45-B73F-49CF-BFF9-16525C755B87}" srcId="{FBD27C69-540B-4439-A401-53E98CDD7027}" destId="{5E466E55-018C-4919-8455-B47D3BC908CA}" srcOrd="0" destOrd="0" parTransId="{5C981052-8147-4B7E-A1F3-7A8712394173}" sibTransId="{2204E59C-343E-4F9A-85DB-F328441E04A7}"/>
    <dgm:cxn modelId="{9FDF5567-42D5-5F40-B21F-52A3A9436B64}" type="presOf" srcId="{0A0EE6FF-3694-4AFB-8BFA-FAD8D37AE343}" destId="{E612952D-6322-46ED-A8D3-35994F143F65}" srcOrd="0" destOrd="0" presId="urn:microsoft.com/office/officeart/2018/5/layout/IconCircleLabelList"/>
    <dgm:cxn modelId="{09D886E9-B0DB-9547-BF67-6188EB6DE1DB}" type="presOf" srcId="{5E466E55-018C-4919-8455-B47D3BC908CA}" destId="{93F13BEC-E2EC-457A-8CFF-D0F1D1700F65}" srcOrd="0" destOrd="0" presId="urn:microsoft.com/office/officeart/2018/5/layout/IconCircleLabelList"/>
    <dgm:cxn modelId="{A2C31EBF-C630-334A-AA29-3C5E7FA44F23}" type="presParOf" srcId="{66EA72CD-3A8F-4DB1-A373-119F6FA22CB3}" destId="{7F7B9935-2534-4B75-B92C-0BF3830FB11E}" srcOrd="0" destOrd="0" presId="urn:microsoft.com/office/officeart/2018/5/layout/IconCircleLabelList"/>
    <dgm:cxn modelId="{100DEF2E-9E6B-6B4B-91D4-BEB12AE60E08}" type="presParOf" srcId="{7F7B9935-2534-4B75-B92C-0BF3830FB11E}" destId="{A66DA5EC-AFA8-4E24-AC27-90902D132642}" srcOrd="0" destOrd="0" presId="urn:microsoft.com/office/officeart/2018/5/layout/IconCircleLabelList"/>
    <dgm:cxn modelId="{C14AA676-C705-DB4D-9D10-944D91FCA852}" type="presParOf" srcId="{7F7B9935-2534-4B75-B92C-0BF3830FB11E}" destId="{B78C65C3-A7BC-43B7-B212-52E58BD818CC}" srcOrd="1" destOrd="0" presId="urn:microsoft.com/office/officeart/2018/5/layout/IconCircleLabelList"/>
    <dgm:cxn modelId="{A9875BEE-C999-0C4D-B130-489A15F83BA8}" type="presParOf" srcId="{7F7B9935-2534-4B75-B92C-0BF3830FB11E}" destId="{508904CC-330E-4627-AE4A-F4CA724A037F}" srcOrd="2" destOrd="0" presId="urn:microsoft.com/office/officeart/2018/5/layout/IconCircleLabelList"/>
    <dgm:cxn modelId="{0E637EC9-E999-4E4E-956A-18A25448A25D}" type="presParOf" srcId="{7F7B9935-2534-4B75-B92C-0BF3830FB11E}" destId="{93F13BEC-E2EC-457A-8CFF-D0F1D1700F65}" srcOrd="3" destOrd="0" presId="urn:microsoft.com/office/officeart/2018/5/layout/IconCircleLabelList"/>
    <dgm:cxn modelId="{EE757157-77D9-B34C-BA95-1134B3747FE5}" type="presParOf" srcId="{66EA72CD-3A8F-4DB1-A373-119F6FA22CB3}" destId="{BA0985E0-A4AC-4515-B680-20F00BEB6DF3}" srcOrd="1" destOrd="0" presId="urn:microsoft.com/office/officeart/2018/5/layout/IconCircleLabelList"/>
    <dgm:cxn modelId="{DF6C78D0-C091-5E40-BDD5-F279BEE33534}" type="presParOf" srcId="{66EA72CD-3A8F-4DB1-A373-119F6FA22CB3}" destId="{8FE2C60C-A3C3-4178-A5E1-C65F222688FE}" srcOrd="2" destOrd="0" presId="urn:microsoft.com/office/officeart/2018/5/layout/IconCircleLabelList"/>
    <dgm:cxn modelId="{40DE9F21-6713-A942-955B-88FEA9B52E1C}" type="presParOf" srcId="{8FE2C60C-A3C3-4178-A5E1-C65F222688FE}" destId="{D3B92E6C-6379-44DE-ACE4-3F2AB3215E0A}" srcOrd="0" destOrd="0" presId="urn:microsoft.com/office/officeart/2018/5/layout/IconCircleLabelList"/>
    <dgm:cxn modelId="{8645A1CB-8B8E-2B4C-925A-40BBADFF97A0}" type="presParOf" srcId="{8FE2C60C-A3C3-4178-A5E1-C65F222688FE}" destId="{415C68BA-7632-4A5B-9D2C-4455A1815740}" srcOrd="1" destOrd="0" presId="urn:microsoft.com/office/officeart/2018/5/layout/IconCircleLabelList"/>
    <dgm:cxn modelId="{94D614E3-6694-4A43-80FD-A827E324709F}" type="presParOf" srcId="{8FE2C60C-A3C3-4178-A5E1-C65F222688FE}" destId="{F0053FB1-7AC2-49B5-9DCE-FFBFF4CC2A70}" srcOrd="2" destOrd="0" presId="urn:microsoft.com/office/officeart/2018/5/layout/IconCircleLabelList"/>
    <dgm:cxn modelId="{19C62D0B-14E7-644E-B890-66DD45DFFE78}" type="presParOf" srcId="{8FE2C60C-A3C3-4178-A5E1-C65F222688FE}" destId="{E612952D-6322-46ED-A8D3-35994F143F6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67605-FAFF-D74E-9117-57D5A0F964F1}">
      <dsp:nvSpPr>
        <dsp:cNvPr id="0" name=""/>
        <dsp:cNvSpPr/>
      </dsp:nvSpPr>
      <dsp:spPr>
        <a:xfrm>
          <a:off x="317742" y="2021"/>
          <a:ext cx="2480679" cy="1488407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Tax Status:  Federal</a:t>
          </a:r>
        </a:p>
      </dsp:txBody>
      <dsp:txXfrm>
        <a:off x="317742" y="2021"/>
        <a:ext cx="2480679" cy="1488407"/>
      </dsp:txXfrm>
    </dsp:sp>
    <dsp:sp modelId="{5267737C-ABFC-8641-A0D5-B10E04218D80}">
      <dsp:nvSpPr>
        <dsp:cNvPr id="0" name=""/>
        <dsp:cNvSpPr/>
      </dsp:nvSpPr>
      <dsp:spPr>
        <a:xfrm>
          <a:off x="3046490" y="2021"/>
          <a:ext cx="2480679" cy="1488407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Tax Status:  </a:t>
          </a:r>
          <a:br>
            <a:rPr lang="en-US" sz="2400" kern="1200" dirty="0"/>
          </a:br>
          <a:r>
            <a:rPr lang="en-US" sz="2400" kern="1200" dirty="0"/>
            <a:t>State</a:t>
          </a:r>
        </a:p>
      </dsp:txBody>
      <dsp:txXfrm>
        <a:off x="3046490" y="2021"/>
        <a:ext cx="2480679" cy="1488407"/>
      </dsp:txXfrm>
    </dsp:sp>
    <dsp:sp modelId="{99347894-B2DC-ED47-AE77-302BE2733331}">
      <dsp:nvSpPr>
        <dsp:cNvPr id="0" name=""/>
        <dsp:cNvSpPr/>
      </dsp:nvSpPr>
      <dsp:spPr>
        <a:xfrm>
          <a:off x="5775237" y="2021"/>
          <a:ext cx="2480679" cy="14884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Federal Tax Law:  Ops Changes</a:t>
          </a:r>
        </a:p>
      </dsp:txBody>
      <dsp:txXfrm>
        <a:off x="5775237" y="2021"/>
        <a:ext cx="2480679" cy="1488407"/>
      </dsp:txXfrm>
    </dsp:sp>
    <dsp:sp modelId="{979308B4-B5BF-B540-81A9-E8748C87B20B}">
      <dsp:nvSpPr>
        <dsp:cNvPr id="0" name=""/>
        <dsp:cNvSpPr/>
      </dsp:nvSpPr>
      <dsp:spPr>
        <a:xfrm>
          <a:off x="8503985" y="2021"/>
          <a:ext cx="2480679" cy="1488407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Ability to Fight Fraud</a:t>
          </a:r>
        </a:p>
      </dsp:txBody>
      <dsp:txXfrm>
        <a:off x="8503985" y="2021"/>
        <a:ext cx="2480679" cy="1488407"/>
      </dsp:txXfrm>
    </dsp:sp>
    <dsp:sp modelId="{4B8E645A-19AF-404E-84EB-040E2D732919}">
      <dsp:nvSpPr>
        <dsp:cNvPr id="0" name=""/>
        <dsp:cNvSpPr/>
      </dsp:nvSpPr>
      <dsp:spPr>
        <a:xfrm>
          <a:off x="317742" y="1738497"/>
          <a:ext cx="2480679" cy="1488407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Digital Payments</a:t>
          </a:r>
        </a:p>
      </dsp:txBody>
      <dsp:txXfrm>
        <a:off x="317742" y="1738497"/>
        <a:ext cx="2480679" cy="1488407"/>
      </dsp:txXfrm>
    </dsp:sp>
    <dsp:sp modelId="{481E301F-CFA0-FF47-AD9C-11654633D906}">
      <dsp:nvSpPr>
        <dsp:cNvPr id="0" name=""/>
        <dsp:cNvSpPr/>
      </dsp:nvSpPr>
      <dsp:spPr>
        <a:xfrm>
          <a:off x="3046490" y="1738497"/>
          <a:ext cx="2480679" cy="1488407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Regulatory Framework</a:t>
          </a:r>
        </a:p>
      </dsp:txBody>
      <dsp:txXfrm>
        <a:off x="3046490" y="1738497"/>
        <a:ext cx="2480679" cy="1488407"/>
      </dsp:txXfrm>
    </dsp:sp>
    <dsp:sp modelId="{8C8EFFB0-B6F8-7B4B-B588-51CA6D2D0FB8}">
      <dsp:nvSpPr>
        <dsp:cNvPr id="0" name=""/>
        <dsp:cNvSpPr/>
      </dsp:nvSpPr>
      <dsp:spPr>
        <a:xfrm>
          <a:off x="5775237" y="1738497"/>
          <a:ext cx="2480679" cy="1488407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Lending</a:t>
          </a:r>
        </a:p>
      </dsp:txBody>
      <dsp:txXfrm>
        <a:off x="5775237" y="1738497"/>
        <a:ext cx="2480679" cy="1488407"/>
      </dsp:txXfrm>
    </dsp:sp>
    <dsp:sp modelId="{2DA2E34A-87D0-8247-BA54-AAA4789696D6}">
      <dsp:nvSpPr>
        <dsp:cNvPr id="0" name=""/>
        <dsp:cNvSpPr/>
      </dsp:nvSpPr>
      <dsp:spPr>
        <a:xfrm>
          <a:off x="8503985" y="1738497"/>
          <a:ext cx="2480679" cy="1488407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Ability to Offer Risk-Based Pricing</a:t>
          </a:r>
        </a:p>
      </dsp:txBody>
      <dsp:txXfrm>
        <a:off x="8503985" y="1738497"/>
        <a:ext cx="2480679" cy="1488407"/>
      </dsp:txXfrm>
    </dsp:sp>
    <dsp:sp modelId="{7F7D9FDE-875C-BD4E-8942-FBB8D5B737E1}">
      <dsp:nvSpPr>
        <dsp:cNvPr id="0" name=""/>
        <dsp:cNvSpPr/>
      </dsp:nvSpPr>
      <dsp:spPr>
        <a:xfrm>
          <a:off x="3046490" y="3474973"/>
          <a:ext cx="2480679" cy="14884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AI Evolution &amp; Regulation</a:t>
          </a:r>
        </a:p>
      </dsp:txBody>
      <dsp:txXfrm>
        <a:off x="3046490" y="3474973"/>
        <a:ext cx="2480679" cy="1488407"/>
      </dsp:txXfrm>
    </dsp:sp>
    <dsp:sp modelId="{6A02BABF-C75B-2C40-8518-F4AFF9B4C119}">
      <dsp:nvSpPr>
        <dsp:cNvPr id="0" name=""/>
        <dsp:cNvSpPr/>
      </dsp:nvSpPr>
      <dsp:spPr>
        <a:xfrm>
          <a:off x="5775237" y="3474973"/>
          <a:ext cx="2480679" cy="1488407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Board Communication</a:t>
          </a:r>
        </a:p>
      </dsp:txBody>
      <dsp:txXfrm>
        <a:off x="5775237" y="3474973"/>
        <a:ext cx="2480679" cy="1488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4B218-B1D8-4262-AA86-FB19C2B6A019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F0DE5-38D9-4AFA-8FAE-B2F591DC8B19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E01D7-4BF7-47DF-B924-6239ED70B402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Environment in DC around Taxation</a:t>
          </a:r>
        </a:p>
      </dsp:txBody>
      <dsp:txXfrm>
        <a:off x="1834517" y="469890"/>
        <a:ext cx="3148942" cy="1335915"/>
      </dsp:txXfrm>
    </dsp:sp>
    <dsp:sp modelId="{BB7813F6-908F-4FBC-A3AA-BB0908323F47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19E3B-38D1-410C-83AD-5E0652EBCB42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B5D74-03CF-469F-8254-2F38454B8640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Environment in DC for Nonprofits</a:t>
          </a:r>
        </a:p>
      </dsp:txBody>
      <dsp:txXfrm>
        <a:off x="7154322" y="469890"/>
        <a:ext cx="3148942" cy="1335915"/>
      </dsp:txXfrm>
    </dsp:sp>
    <dsp:sp modelId="{E5B16091-2BA7-4AEF-A3C4-63F40A9D70A9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D91A1-0D48-45DF-856A-E3C8811A100D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682A0-E5FC-4E0B-A310-D3AC85CA0F42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Environment in DC for Credit Unions</a:t>
          </a:r>
        </a:p>
      </dsp:txBody>
      <dsp:txXfrm>
        <a:off x="1834517" y="2545532"/>
        <a:ext cx="3148942" cy="1335915"/>
      </dsp:txXfrm>
    </dsp:sp>
    <dsp:sp modelId="{5978AE6F-D8C5-43EF-9D06-DB17734077B5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F1982-2EE4-4DC2-BA28-565B35B903FD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E4C16-DC6F-4DC5-8200-11A6FA04963C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Continued Need for the Industry - Messaging</a:t>
          </a:r>
        </a:p>
      </dsp:txBody>
      <dsp:txXfrm>
        <a:off x="7154322" y="2545532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88D86-DECE-7C4C-8370-528D46B363D0}">
      <dsp:nvSpPr>
        <dsp:cNvPr id="0" name=""/>
        <dsp:cNvSpPr/>
      </dsp:nvSpPr>
      <dsp:spPr>
        <a:xfrm>
          <a:off x="0" y="207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81713-33AB-1B4B-B661-1A09872E5A34}">
      <dsp:nvSpPr>
        <dsp:cNvPr id="0" name=""/>
        <dsp:cNvSpPr/>
      </dsp:nvSpPr>
      <dsp:spPr>
        <a:xfrm>
          <a:off x="0" y="2076"/>
          <a:ext cx="10515600" cy="70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Tax Reporting on Auto Loans as of 2025</a:t>
          </a:r>
        </a:p>
      </dsp:txBody>
      <dsp:txXfrm>
        <a:off x="0" y="2076"/>
        <a:ext cx="10515600" cy="707967"/>
      </dsp:txXfrm>
    </dsp:sp>
    <dsp:sp modelId="{DF84EA7C-D17C-3140-BDD9-BAEFB214B19C}">
      <dsp:nvSpPr>
        <dsp:cNvPr id="0" name=""/>
        <dsp:cNvSpPr/>
      </dsp:nvSpPr>
      <dsp:spPr>
        <a:xfrm>
          <a:off x="0" y="71004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0AA79-35CB-5E4A-8372-BF23A4E9AB32}">
      <dsp:nvSpPr>
        <dsp:cNvPr id="0" name=""/>
        <dsp:cNvSpPr/>
      </dsp:nvSpPr>
      <dsp:spPr>
        <a:xfrm>
          <a:off x="0" y="710044"/>
          <a:ext cx="10515600" cy="70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Non-Profit Changes:  Excise Tax</a:t>
          </a:r>
        </a:p>
      </dsp:txBody>
      <dsp:txXfrm>
        <a:off x="0" y="710044"/>
        <a:ext cx="10515600" cy="707967"/>
      </dsp:txXfrm>
    </dsp:sp>
    <dsp:sp modelId="{6E46CFAE-5A01-144B-B756-DE9FBDC127F1}">
      <dsp:nvSpPr>
        <dsp:cNvPr id="0" name=""/>
        <dsp:cNvSpPr/>
      </dsp:nvSpPr>
      <dsp:spPr>
        <a:xfrm>
          <a:off x="0" y="141801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F26D2-AEBE-3144-9ADF-ABAE6A2EE328}">
      <dsp:nvSpPr>
        <dsp:cNvPr id="0" name=""/>
        <dsp:cNvSpPr/>
      </dsp:nvSpPr>
      <dsp:spPr>
        <a:xfrm>
          <a:off x="0" y="1418012"/>
          <a:ext cx="10515600" cy="70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Special Savings Accounts – Trump Accounts</a:t>
          </a:r>
        </a:p>
      </dsp:txBody>
      <dsp:txXfrm>
        <a:off x="0" y="1418012"/>
        <a:ext cx="10515600" cy="707967"/>
      </dsp:txXfrm>
    </dsp:sp>
    <dsp:sp modelId="{E2C6E745-EEA1-AD40-A43F-90C34A3D2C15}">
      <dsp:nvSpPr>
        <dsp:cNvPr id="0" name=""/>
        <dsp:cNvSpPr/>
      </dsp:nvSpPr>
      <dsp:spPr>
        <a:xfrm>
          <a:off x="0" y="212598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02DB8-3393-E840-AD21-DC203FC86485}">
      <dsp:nvSpPr>
        <dsp:cNvPr id="0" name=""/>
        <dsp:cNvSpPr/>
      </dsp:nvSpPr>
      <dsp:spPr>
        <a:xfrm>
          <a:off x="0" y="2125979"/>
          <a:ext cx="10515600" cy="70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International Remittance Transfer Tax</a:t>
          </a:r>
        </a:p>
      </dsp:txBody>
      <dsp:txXfrm>
        <a:off x="0" y="2125979"/>
        <a:ext cx="10515600" cy="707967"/>
      </dsp:txXfrm>
    </dsp:sp>
    <dsp:sp modelId="{AA7C885D-170C-0D42-8F95-647C8A1207E5}">
      <dsp:nvSpPr>
        <dsp:cNvPr id="0" name=""/>
        <dsp:cNvSpPr/>
      </dsp:nvSpPr>
      <dsp:spPr>
        <a:xfrm>
          <a:off x="0" y="283394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82AD7-40BB-E743-9D12-B1592FF8D3AA}">
      <dsp:nvSpPr>
        <dsp:cNvPr id="0" name=""/>
        <dsp:cNvSpPr/>
      </dsp:nvSpPr>
      <dsp:spPr>
        <a:xfrm>
          <a:off x="0" y="2833947"/>
          <a:ext cx="10515600" cy="70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Bank-Only Change:  Agricultural Loan Interest Deductions for Banks</a:t>
          </a:r>
        </a:p>
      </dsp:txBody>
      <dsp:txXfrm>
        <a:off x="0" y="2833947"/>
        <a:ext cx="10515600" cy="707967"/>
      </dsp:txXfrm>
    </dsp:sp>
    <dsp:sp modelId="{7237BAC4-E025-4746-B071-81651E4F43E3}">
      <dsp:nvSpPr>
        <dsp:cNvPr id="0" name=""/>
        <dsp:cNvSpPr/>
      </dsp:nvSpPr>
      <dsp:spPr>
        <a:xfrm>
          <a:off x="0" y="354191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8C706-27EE-634C-907C-F311132C338D}">
      <dsp:nvSpPr>
        <dsp:cNvPr id="0" name=""/>
        <dsp:cNvSpPr/>
      </dsp:nvSpPr>
      <dsp:spPr>
        <a:xfrm>
          <a:off x="0" y="3541915"/>
          <a:ext cx="10515600" cy="707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Bank-Only Change:  Subchapter S Income Deduction Increases</a:t>
          </a:r>
        </a:p>
      </dsp:txBody>
      <dsp:txXfrm>
        <a:off x="0" y="3541915"/>
        <a:ext cx="10515600" cy="707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66AE9-38E3-4658-8246-13BA647F32DC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2E5EB-9A2D-4C46-8FF2-648B62449635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68F96-40D7-423F-97FB-70170BE774B1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Stable Coin Regulation (GENIUS Act)</a:t>
          </a:r>
        </a:p>
      </dsp:txBody>
      <dsp:txXfrm>
        <a:off x="1844034" y="682"/>
        <a:ext cx="4401230" cy="1596566"/>
      </dsp:txXfrm>
    </dsp:sp>
    <dsp:sp modelId="{EF932C52-15F9-422F-9819-21C5E9121AC3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580A9-1E1A-4E25-8C9D-43CB9B68F3AC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9B9BA-E019-42E2-A73B-776A7B0C6E07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Crypto Regulation Bills and Administration’s Task Force</a:t>
          </a:r>
        </a:p>
      </dsp:txBody>
      <dsp:txXfrm>
        <a:off x="1844034" y="1996390"/>
        <a:ext cx="4401230" cy="1596566"/>
      </dsp:txXfrm>
    </dsp:sp>
    <dsp:sp modelId="{EA85DA56-0EEE-4856-BA5D-6845017A3D7C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87256-EDA5-4AA5-8854-9209BAC36AE0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94D1C-BB14-4E49-8561-9DC41BE8BEAC}">
      <dsp:nvSpPr>
        <dsp:cNvPr id="0" name=""/>
        <dsp:cNvSpPr/>
      </dsp:nvSpPr>
      <dsp:spPr>
        <a:xfrm>
          <a:off x="1844034" y="3992098"/>
          <a:ext cx="2810369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Merchant Acquirer Limited Purpose Bank (MALPB)</a:t>
          </a:r>
        </a:p>
      </dsp:txBody>
      <dsp:txXfrm>
        <a:off x="1844034" y="3992098"/>
        <a:ext cx="2810369" cy="1596566"/>
      </dsp:txXfrm>
    </dsp:sp>
    <dsp:sp modelId="{39A1594F-DC32-4683-8396-A1434BFC898F}">
      <dsp:nvSpPr>
        <dsp:cNvPr id="0" name=""/>
        <dsp:cNvSpPr/>
      </dsp:nvSpPr>
      <dsp:spPr>
        <a:xfrm>
          <a:off x="4654403" y="3992098"/>
          <a:ext cx="1590861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Fiserv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Stripe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Smart Payments (pending)</a:t>
          </a:r>
        </a:p>
      </dsp:txBody>
      <dsp:txXfrm>
        <a:off x="4654403" y="3992098"/>
        <a:ext cx="1590861" cy="15965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15715-CE9C-6D47-BF72-2CFB9912E10A}">
      <dsp:nvSpPr>
        <dsp:cNvPr id="0" name=""/>
        <dsp:cNvSpPr/>
      </dsp:nvSpPr>
      <dsp:spPr>
        <a:xfrm>
          <a:off x="0" y="528"/>
          <a:ext cx="6900512" cy="1095778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NCUA Board – Legal Status of the Board Member Removal Suit</a:t>
          </a:r>
        </a:p>
      </dsp:txBody>
      <dsp:txXfrm>
        <a:off x="53491" y="54019"/>
        <a:ext cx="6793530" cy="988796"/>
      </dsp:txXfrm>
    </dsp:sp>
    <dsp:sp modelId="{0D072C19-F614-8F49-942F-B27F05C7D0FF}">
      <dsp:nvSpPr>
        <dsp:cNvPr id="0" name=""/>
        <dsp:cNvSpPr/>
      </dsp:nvSpPr>
      <dsp:spPr>
        <a:xfrm>
          <a:off x="0" y="1110354"/>
          <a:ext cx="6900512" cy="1095778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NCUA Board – Upcoming Vacancy/New Leadership</a:t>
          </a:r>
        </a:p>
      </dsp:txBody>
      <dsp:txXfrm>
        <a:off x="53491" y="1163845"/>
        <a:ext cx="6793530" cy="988796"/>
      </dsp:txXfrm>
    </dsp:sp>
    <dsp:sp modelId="{E5563677-7A8D-154E-9BD7-6B218F8B7012}">
      <dsp:nvSpPr>
        <dsp:cNvPr id="0" name=""/>
        <dsp:cNvSpPr/>
      </dsp:nvSpPr>
      <dsp:spPr>
        <a:xfrm>
          <a:off x="0" y="2220181"/>
          <a:ext cx="6900512" cy="109577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NCUA Shifts in Staff</a:t>
          </a:r>
        </a:p>
      </dsp:txBody>
      <dsp:txXfrm>
        <a:off x="53491" y="2273672"/>
        <a:ext cx="6793530" cy="988796"/>
      </dsp:txXfrm>
    </dsp:sp>
    <dsp:sp modelId="{0BB2BC6A-A790-BE49-AA6F-D8B0710AA3CF}">
      <dsp:nvSpPr>
        <dsp:cNvPr id="0" name=""/>
        <dsp:cNvSpPr/>
      </dsp:nvSpPr>
      <dsp:spPr>
        <a:xfrm>
          <a:off x="0" y="3330008"/>
          <a:ext cx="6900512" cy="1095778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CFPB – Return of Open Banking</a:t>
          </a:r>
        </a:p>
      </dsp:txBody>
      <dsp:txXfrm>
        <a:off x="53491" y="3383499"/>
        <a:ext cx="6793530" cy="988796"/>
      </dsp:txXfrm>
    </dsp:sp>
    <dsp:sp modelId="{8380B45B-77D9-1843-8BF1-56E6F3A357CD}">
      <dsp:nvSpPr>
        <dsp:cNvPr id="0" name=""/>
        <dsp:cNvSpPr/>
      </dsp:nvSpPr>
      <dsp:spPr>
        <a:xfrm>
          <a:off x="0" y="4440362"/>
          <a:ext cx="6900512" cy="10957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DBF Commissioner Change</a:t>
          </a:r>
        </a:p>
      </dsp:txBody>
      <dsp:txXfrm>
        <a:off x="53491" y="4493853"/>
        <a:ext cx="6793530" cy="9887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A2C02-752D-0B4A-AF0E-3B69A6302BF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4CCC4-3F2D-9941-9B54-AE78C3A4D509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DOR - Auto Tag Fraud</a:t>
          </a:r>
        </a:p>
      </dsp:txBody>
      <dsp:txXfrm>
        <a:off x="0" y="0"/>
        <a:ext cx="6900512" cy="1384035"/>
      </dsp:txXfrm>
    </dsp:sp>
    <dsp:sp modelId="{A13D84BB-4E34-164A-B1BA-C43B7C3D429D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C9599-3CD4-1147-AFB9-F6A24A18960A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DNR – Boats</a:t>
          </a:r>
        </a:p>
      </dsp:txBody>
      <dsp:txXfrm>
        <a:off x="0" y="1384035"/>
        <a:ext cx="6900512" cy="1384035"/>
      </dsp:txXfrm>
    </dsp:sp>
    <dsp:sp modelId="{93122798-245F-9D4A-82DD-9111676C270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ECB89-6691-C840-B84F-CB16B7F92F79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Mortgage Lending – Restriction of Mortgage Trigger Leads</a:t>
          </a:r>
        </a:p>
      </dsp:txBody>
      <dsp:txXfrm>
        <a:off x="0" y="2768070"/>
        <a:ext cx="6900512" cy="1384035"/>
      </dsp:txXfrm>
    </dsp:sp>
    <dsp:sp modelId="{3701A0F5-DF82-234B-A57F-2057D1CC86EB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AA54B-01EA-AB4B-B8A4-2E1E053A94BE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Intangible Tax:  Increase to Balloon Note Exemption</a:t>
          </a:r>
        </a:p>
      </dsp:txBody>
      <dsp:txXfrm>
        <a:off x="0" y="4152105"/>
        <a:ext cx="6900512" cy="13840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DA5EC-AFA8-4E24-AC27-90902D132642}">
      <dsp:nvSpPr>
        <dsp:cNvPr id="0" name=""/>
        <dsp:cNvSpPr/>
      </dsp:nvSpPr>
      <dsp:spPr>
        <a:xfrm>
          <a:off x="495750" y="263243"/>
          <a:ext cx="1406812" cy="1406812"/>
        </a:xfrm>
        <a:prstGeom prst="ellipse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C65C3-A7BC-43B7-B212-52E58BD818CC}">
      <dsp:nvSpPr>
        <dsp:cNvPr id="0" name=""/>
        <dsp:cNvSpPr/>
      </dsp:nvSpPr>
      <dsp:spPr>
        <a:xfrm>
          <a:off x="795563" y="563055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13BEC-E2EC-457A-8CFF-D0F1D1700F65}">
      <dsp:nvSpPr>
        <dsp:cNvPr id="0" name=""/>
        <dsp:cNvSpPr/>
      </dsp:nvSpPr>
      <dsp:spPr>
        <a:xfrm>
          <a:off x="46032" y="2108243"/>
          <a:ext cx="2306250" cy="149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>
              <a:solidFill>
                <a:schemeClr val="tx1"/>
              </a:solidFill>
            </a:rPr>
            <a:t>AI Regulatory Framework (?) – Federal</a:t>
          </a:r>
        </a:p>
      </dsp:txBody>
      <dsp:txXfrm>
        <a:off x="46032" y="2108243"/>
        <a:ext cx="2306250" cy="1499633"/>
      </dsp:txXfrm>
    </dsp:sp>
    <dsp:sp modelId="{D3B92E6C-6379-44DE-ACE4-3F2AB3215E0A}">
      <dsp:nvSpPr>
        <dsp:cNvPr id="0" name=""/>
        <dsp:cNvSpPr/>
      </dsp:nvSpPr>
      <dsp:spPr>
        <a:xfrm>
          <a:off x="3205594" y="263243"/>
          <a:ext cx="1406812" cy="140681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C68BA-7632-4A5B-9D2C-4455A1815740}">
      <dsp:nvSpPr>
        <dsp:cNvPr id="0" name=""/>
        <dsp:cNvSpPr/>
      </dsp:nvSpPr>
      <dsp:spPr>
        <a:xfrm>
          <a:off x="3505407" y="563055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2952D-6322-46ED-A8D3-35994F143F65}">
      <dsp:nvSpPr>
        <dsp:cNvPr id="0" name=""/>
        <dsp:cNvSpPr/>
      </dsp:nvSpPr>
      <dsp:spPr>
        <a:xfrm>
          <a:off x="2755875" y="2108243"/>
          <a:ext cx="2306250" cy="149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>
              <a:solidFill>
                <a:schemeClr val="tx1"/>
              </a:solidFill>
            </a:rPr>
            <a:t>AI Regulatory Study Committees – State</a:t>
          </a:r>
        </a:p>
      </dsp:txBody>
      <dsp:txXfrm>
        <a:off x="2755875" y="2108243"/>
        <a:ext cx="2306250" cy="1499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DB1D-4802-61C9-6FE8-F3FD193F5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823A8-5185-1425-D691-7D98097C4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D3DD3-DC33-198F-0455-1B06BE0E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A72B-4147-C245-9258-C9EC8041C71B}" type="datetimeFigureOut">
              <a:rPr lang="en-US" smtClean="0"/>
              <a:t>8/15/25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6A5E4-D52D-3957-7E1D-1BF4551B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7F6F-12A0-B121-ABA0-906798AD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567-1B46-CB49-9D5E-FFDD876A5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9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107E-57A4-8CCA-3DC6-5334C606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3EEBD-4AFA-D373-F428-D0EA2E0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AA466-74AA-E653-EAB7-9D878FCA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A72B-4147-C245-9258-C9EC8041C71B}" type="datetimeFigureOut">
              <a:rPr lang="en-US" smtClean="0"/>
              <a:t>8/15/25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71C57-725E-AB70-ED7D-B328E81D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6B818-5779-8C0E-5872-A8F5B2B2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567-1B46-CB49-9D5E-FFDD876A5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9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427EB-44E2-25F1-05EA-04194EDA0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DF91F-FA39-F51C-9FD9-F2F4C703D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3DFA5-6B12-943E-FFC7-6D88C89E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A72B-4147-C245-9258-C9EC8041C71B}" type="datetimeFigureOut">
              <a:rPr lang="en-US" smtClean="0"/>
              <a:t>8/15/25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18770-6394-2F52-CE13-28BAA619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2A6C7-1FAD-E704-E0B7-129569A6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567-1B46-CB49-9D5E-FFDD876A5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4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DB51-0697-2E9C-2EA1-D6D509BD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97873-6C82-3EE6-7E9F-80320EC2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8DC81-FA55-1506-71FB-37E525F8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A72B-4147-C245-9258-C9EC8041C71B}" type="datetimeFigureOut">
              <a:rPr lang="en-US" smtClean="0"/>
              <a:t>8/15/25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724C3-DA80-CD55-86EE-2DFE8404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9E51F-C361-9CC8-AE6E-A872CF96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567-1B46-CB49-9D5E-FFDD876A5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5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1105-E4CF-2549-DD60-B1529BCD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C2F32-7CCA-1982-368B-81BBF5A8A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3C16A-6C4A-507F-A5DB-9CEA2D31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A72B-4147-C245-9258-C9EC8041C71B}" type="datetimeFigureOut">
              <a:rPr lang="en-US" smtClean="0"/>
              <a:t>8/15/25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8EB58-DDBF-395C-32BD-922A0BDD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3582A-4697-D74F-C7EF-3D3F3716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567-1B46-CB49-9D5E-FFDD876A5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9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036E-47CF-1FDC-64EA-87651FA6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D49F-8FD0-520E-F180-2084554E1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99566-9C71-F5DC-D1DB-6EAAE53ED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2C52C-0921-3DB3-C519-E7CBD1C2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A72B-4147-C245-9258-C9EC8041C71B}" type="datetimeFigureOut">
              <a:rPr lang="en-US" smtClean="0"/>
              <a:t>8/15/25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D348B-6B41-CA2C-6481-6BCDD23D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55397-F9A4-9338-AB4E-E31456BE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567-1B46-CB49-9D5E-FFDD876A5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9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F24E-E03E-C6AA-38BA-DBEF3A16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2CDE0-5E06-A773-6BA4-CEAA779A4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7690D-6149-86D9-7224-40DEB0408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50624-8ECF-7A9E-DBDB-FD05187D9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5F668-A5DB-0F72-778C-A8261D5DE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863EB-8A7E-B247-6968-722FD3FE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A72B-4147-C245-9258-C9EC8041C71B}" type="datetimeFigureOut">
              <a:rPr lang="en-US" smtClean="0"/>
              <a:t>8/15/25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8273A-0BCC-7E0A-46E6-5358F314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F51279-CE51-A70A-B795-CE34B10F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567-1B46-CB49-9D5E-FFDD876A5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3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A5F8-CF03-F628-15A1-028B1A71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C4C47-C166-08C3-10AA-35C31977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A72B-4147-C245-9258-C9EC8041C71B}" type="datetimeFigureOut">
              <a:rPr lang="en-US" smtClean="0"/>
              <a:t>8/15/25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A46E0-A420-6CFC-8D13-20225F71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37B64-617A-EF50-F220-DBFC9262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567-1B46-CB49-9D5E-FFDD876A5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3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38B5B8-7FBB-3891-1F5B-0002BFF3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A72B-4147-C245-9258-C9EC8041C71B}" type="datetimeFigureOut">
              <a:rPr lang="en-US" smtClean="0"/>
              <a:t>8/15/25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77BEB-1329-2D81-4B9F-6AC01DF7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A80E7-9C2B-D285-52A4-1F3A6E11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567-1B46-CB49-9D5E-FFDD876A5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5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20BF-771A-4CC3-8193-EF75252D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6902A-FE83-CBB5-C6D2-4A196C8D3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5D9CC-452D-FD82-3D82-2D2834231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8BA65-582E-F445-8238-9269F559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A72B-4147-C245-9258-C9EC8041C71B}" type="datetimeFigureOut">
              <a:rPr lang="en-US" smtClean="0"/>
              <a:t>8/15/25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49721-73A9-CDCA-7FA7-AA023F16B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97239-0959-83C4-C796-6E3AC0F9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567-1B46-CB49-9D5E-FFDD876A5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2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1055-0020-EA28-FB3B-CAF71F1C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C4FF50-3566-5EE2-E3C3-1C6737EE5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582DF-289E-7DD0-D739-C37324E88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6DF43-7499-CDDB-2A86-4206EA21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A72B-4147-C245-9258-C9EC8041C71B}" type="datetimeFigureOut">
              <a:rPr lang="en-US" smtClean="0"/>
              <a:t>8/15/25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5EA3F-285F-EF64-D4E2-94137F48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DD036-6EF9-A064-2567-D72C732B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567-1B46-CB49-9D5E-FFDD876A5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8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11D22-02EA-B055-A0B7-D75E965D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4DCC8-3F91-07E6-EDF5-E75EEDA89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8067D-71C9-F360-224D-26E457D1A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34A72B-4147-C245-9258-C9EC8041C71B}" type="datetimeFigureOut">
              <a:rPr lang="en-US" smtClean="0"/>
              <a:t>8/15/25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0EC23-A756-F4D5-BC57-1053E2821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075AA-1228-D868-7C39-98E73C679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7E567-1B46-CB49-9D5E-FFDD876A5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2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Front steps and columns of a majestic city building">
            <a:extLst>
              <a:ext uri="{FF2B5EF4-FFF2-40B4-BE49-F238E27FC236}">
                <a16:creationId xmlns:a16="http://schemas.microsoft.com/office/drawing/2014/main" id="{E82F7CA1-2B0E-CE90-4664-614554708B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110" r="-1" b="14598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3AFAC-CDA6-195B-0201-463CFDFDC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76" y="557609"/>
            <a:ext cx="9144000" cy="359849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 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Strategic Planning Prep:  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10 Issues to Have on Your Credit Union Radar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2D808-97F8-725D-AEEF-2F0F109E3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Georgia Credit Union Executives Association</a:t>
            </a:r>
          </a:p>
          <a:p>
            <a:r>
              <a:rPr lang="en-US" dirty="0">
                <a:solidFill>
                  <a:schemeClr val="bg1"/>
                </a:solidFill>
              </a:rPr>
              <a:t>August 2025 Meeting</a:t>
            </a: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B240F-2079-1A7A-E285-30DF27EE5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25905-E159-06A1-DF83-9CD57586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3" y="1171697"/>
            <a:ext cx="8560148" cy="2228760"/>
          </a:xfrm>
        </p:spPr>
        <p:txBody>
          <a:bodyPr anchor="b">
            <a:normAutofit/>
          </a:bodyPr>
          <a:lstStyle/>
          <a:p>
            <a:r>
              <a:rPr lang="en-US" sz="4000" dirty="0"/>
              <a:t>Issue 8:  Debanking Leg/Reg Impact Traditional Financial Access for Consumers</a:t>
            </a:r>
          </a:p>
        </p:txBody>
      </p:sp>
      <p:pic>
        <p:nvPicPr>
          <p:cNvPr id="14" name="Graphic 13" descr="Bank">
            <a:extLst>
              <a:ext uri="{FF2B5EF4-FFF2-40B4-BE49-F238E27FC236}">
                <a16:creationId xmlns:a16="http://schemas.microsoft.com/office/drawing/2014/main" id="{0D00AEE7-1C3C-7310-D3FC-84CDDFF9A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71B65-9463-D162-6354-9D1E8CC6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480" y="3680874"/>
            <a:ext cx="9931278" cy="2780886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Administration has released an EO August 7</a:t>
            </a:r>
            <a:r>
              <a:rPr lang="en-US" baseline="30000" dirty="0"/>
              <a:t>th</a:t>
            </a:r>
            <a:r>
              <a:rPr lang="en-US" dirty="0"/>
              <a:t> that will is directed at preventing “debanking”, touching all financial institutions and consumers, particularly with SBA lending.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Georgia is seeing legislative attempts though that do not follow the same focus as the EO and, if passed, would harm consumers’ access to credit and create issues throughout operations.</a:t>
            </a:r>
          </a:p>
        </p:txBody>
      </p:sp>
      <p:pic>
        <p:nvPicPr>
          <p:cNvPr id="16" name="Graphic 15" descr="Bank">
            <a:extLst>
              <a:ext uri="{FF2B5EF4-FFF2-40B4-BE49-F238E27FC236}">
                <a16:creationId xmlns:a16="http://schemas.microsoft.com/office/drawing/2014/main" id="{37B79516-F640-48B0-8B9E-50C04952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D4FE6-B91D-533D-7984-03FF1B117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9DE61-0C4A-FB1B-6A85-954CA69C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9" y="325369"/>
            <a:ext cx="5305646" cy="1956841"/>
          </a:xfrm>
        </p:spPr>
        <p:txBody>
          <a:bodyPr anchor="b">
            <a:normAutofit fontScale="90000"/>
          </a:bodyPr>
          <a:lstStyle/>
          <a:p>
            <a:r>
              <a:rPr lang="en-US" sz="4600" dirty="0"/>
              <a:t>Issue 9:  AI Evolution and Impact:  </a:t>
            </a:r>
            <a:br>
              <a:rPr lang="en-US" sz="4600" dirty="0"/>
            </a:br>
            <a:r>
              <a:rPr lang="en-US" sz="4600" dirty="0"/>
              <a:t>Financial Institution Ops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lose-up of a brain with icons&#10;&#10;AI-generated content may be incorrect.">
            <a:extLst>
              <a:ext uri="{FF2B5EF4-FFF2-40B4-BE49-F238E27FC236}">
                <a16:creationId xmlns:a16="http://schemas.microsoft.com/office/drawing/2014/main" id="{1FEAEAEE-6519-A654-B36D-23A6F5CA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33" r="15362"/>
          <a:stretch>
            <a:fillRect/>
          </a:stretch>
        </p:blipFill>
        <p:spPr>
          <a:xfrm>
            <a:off x="56246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F21111-33C4-0B8A-E228-5ADC63FE1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747848"/>
              </p:ext>
            </p:extLst>
          </p:nvPr>
        </p:nvGraphicFramePr>
        <p:xfrm>
          <a:off x="202020" y="2872899"/>
          <a:ext cx="5108158" cy="387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1DD8AC-AC0F-4B3F-A1DC-16E3A6738D09}"/>
              </a:ext>
            </a:extLst>
          </p:cNvPr>
          <p:cNvSpPr txBox="1"/>
          <p:nvPr/>
        </p:nvSpPr>
        <p:spPr>
          <a:xfrm>
            <a:off x="6007396" y="6523931"/>
            <a:ext cx="2224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Credit:  iStock-metamorworks</a:t>
            </a:r>
          </a:p>
        </p:txBody>
      </p:sp>
    </p:spTree>
    <p:extLst>
      <p:ext uri="{BB962C8B-B14F-4D97-AF65-F5344CB8AC3E}">
        <p14:creationId xmlns:p14="http://schemas.microsoft.com/office/powerpoint/2010/main" val="411738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C7D5FD-58B3-C23A-1308-9ACE326D4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F6F1E-35C2-2B92-714F-11C61906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3" y="1671569"/>
            <a:ext cx="5801917" cy="2228760"/>
          </a:xfrm>
        </p:spPr>
        <p:txBody>
          <a:bodyPr anchor="b">
            <a:normAutofit/>
          </a:bodyPr>
          <a:lstStyle/>
          <a:p>
            <a:r>
              <a:rPr lang="en-US" sz="4000" dirty="0"/>
              <a:t>Issue 10:  Exam Alert - Board Communication</a:t>
            </a:r>
          </a:p>
        </p:txBody>
      </p:sp>
      <p:pic>
        <p:nvPicPr>
          <p:cNvPr id="29" name="Graphic 28" descr="Meeting">
            <a:extLst>
              <a:ext uri="{FF2B5EF4-FFF2-40B4-BE49-F238E27FC236}">
                <a16:creationId xmlns:a16="http://schemas.microsoft.com/office/drawing/2014/main" id="{2BCBD88A-2424-8D82-F9B2-4A0051831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254F-4577-CB4F-A8C9-307423C1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63" y="4100980"/>
            <a:ext cx="9679395" cy="2385164"/>
          </a:xfr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Board Communication –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Internal Audit Reports Must Be Sent DIRECTLY from the Internal Auditor to Independent Members of the Board – or the Audit Committee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endParaRPr lang="en-US" sz="2000" dirty="0"/>
          </a:p>
        </p:txBody>
      </p:sp>
      <p:pic>
        <p:nvPicPr>
          <p:cNvPr id="31" name="Graphic 30" descr="Meeting">
            <a:extLst>
              <a:ext uri="{FF2B5EF4-FFF2-40B4-BE49-F238E27FC236}">
                <a16:creationId xmlns:a16="http://schemas.microsoft.com/office/drawing/2014/main" id="{86F68AC6-759B-4270-B15B-FAFAB9ABF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3522B-237C-C566-F8FC-66490273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dirty="0"/>
              <a:t>Legislative &amp; Regulatory Issues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ECA98D08-8038-AFF7-B1D9-FA1EAC78D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759321"/>
              </p:ext>
            </p:extLst>
          </p:nvPr>
        </p:nvGraphicFramePr>
        <p:xfrm>
          <a:off x="531629" y="1594884"/>
          <a:ext cx="11302408" cy="496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6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04DE6C-8767-5EBA-FB83-0AF3373D7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42135-2711-F1CF-01F3-13930489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6995"/>
            <a:ext cx="10982739" cy="1133693"/>
          </a:xfrm>
        </p:spPr>
        <p:txBody>
          <a:bodyPr>
            <a:normAutofit fontScale="90000"/>
          </a:bodyPr>
          <a:lstStyle/>
          <a:p>
            <a:r>
              <a:rPr lang="en-US" sz="5200" dirty="0"/>
              <a:t>Issue 1:  Tax Status – Federal Environment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B50E6F-AAFD-5F46-A89A-9BDFBC972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3130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55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20D8B-0CA4-C284-0A52-F3535B831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BDA3D-D5B9-C129-0977-A99044CB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Issue 2:  Tax Status - State Environment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2290-3073-EA85-1E76-8E39169C3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400" dirty="0"/>
              <a:t>Impact of Federal Tax Changes on Georgia (?)</a:t>
            </a:r>
          </a:p>
          <a:p>
            <a:r>
              <a:rPr lang="en-US" sz="2400" dirty="0"/>
              <a:t>Study Committee on Tax Structure</a:t>
            </a:r>
          </a:p>
          <a:p>
            <a:r>
              <a:rPr lang="en-US" sz="2400" dirty="0"/>
              <a:t>2026 Elections Impact on Dynamics</a:t>
            </a:r>
          </a:p>
          <a:p>
            <a:r>
              <a:rPr lang="en-US" sz="2400" dirty="0"/>
              <a:t>State Legislative Friction</a:t>
            </a:r>
          </a:p>
          <a:p>
            <a:pPr marL="514350" indent="-514350">
              <a:buAutoNum type="arabicPeriod"/>
            </a:pPr>
            <a:endParaRPr lang="en-US" sz="2200" dirty="0"/>
          </a:p>
        </p:txBody>
      </p:sp>
      <p:pic>
        <p:nvPicPr>
          <p:cNvPr id="8" name="Picture 7" descr="A statue in a building&#10;&#10;AI-generated content may be incorrect.">
            <a:extLst>
              <a:ext uri="{FF2B5EF4-FFF2-40B4-BE49-F238E27FC236}">
                <a16:creationId xmlns:a16="http://schemas.microsoft.com/office/drawing/2014/main" id="{A952DE4D-ECC0-75D7-F8B5-17C72CD4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942" b="7518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200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CF4470-9805-6485-821D-D0C153A93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58090-BD42-7D89-21C4-1858A08E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Issue 3:  New Federal Tax Law Changes for FIs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2E0C2BA-D0C9-BBED-69D8-CF0287523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509211"/>
              </p:ext>
            </p:extLst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471891-9BDF-3262-C661-08415A3D7C99}"/>
              </a:ext>
            </a:extLst>
          </p:cNvPr>
          <p:cNvCxnSpPr>
            <a:cxnSpLocks/>
          </p:cNvCxnSpPr>
          <p:nvPr/>
        </p:nvCxnSpPr>
        <p:spPr>
          <a:xfrm flipH="1">
            <a:off x="7036904" y="954157"/>
            <a:ext cx="4486060" cy="1285460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2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3039AE-FF9D-8AF6-B416-144025730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4EF9A-1F87-7580-3FCB-FF95A3C9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Issue 4:  Fraud Impacts - Upending Interchange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882EA-3A1E-B349-C464-6B54EBE60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7414"/>
            <a:ext cx="10515600" cy="3590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Federal:  </a:t>
            </a:r>
          </a:p>
          <a:p>
            <a:r>
              <a:rPr lang="en-US" sz="2400" dirty="0"/>
              <a:t>Impact to Consumer Fraud Mitigation Protection with Interchange Restriction Attempts US Sen. Durbin/US Sen. Marshall</a:t>
            </a:r>
          </a:p>
          <a:p>
            <a:r>
              <a:rPr lang="en-US" sz="2400" dirty="0"/>
              <a:t>VISA/Mastercard NY Suit</a:t>
            </a:r>
          </a:p>
          <a:p>
            <a:r>
              <a:rPr lang="en-US" sz="2400" dirty="0"/>
              <a:t>Federal Reserve – Debit Interchange (Rule and Lawsuit)</a:t>
            </a:r>
          </a:p>
          <a:p>
            <a:r>
              <a:rPr lang="en-US" sz="2400" dirty="0"/>
              <a:t>Broader Payments Evolution</a:t>
            </a:r>
          </a:p>
          <a:p>
            <a:pPr marL="0" indent="0">
              <a:buNone/>
            </a:pPr>
            <a:r>
              <a:rPr lang="en-US" sz="2400" b="1" dirty="0"/>
              <a:t>State:</a:t>
            </a:r>
          </a:p>
          <a:p>
            <a:r>
              <a:rPr lang="en-US" sz="2400" dirty="0"/>
              <a:t>Illinois Interchange Restriction Law that Upends State Chartered Financial Institutions</a:t>
            </a:r>
          </a:p>
          <a:p>
            <a:r>
              <a:rPr lang="en-US" sz="2400" dirty="0"/>
              <a:t>Georgia Interchange Restriction Attempts (Continued)</a:t>
            </a:r>
          </a:p>
        </p:txBody>
      </p:sp>
    </p:spTree>
    <p:extLst>
      <p:ext uri="{BB962C8B-B14F-4D97-AF65-F5344CB8AC3E}">
        <p14:creationId xmlns:p14="http://schemas.microsoft.com/office/powerpoint/2010/main" val="102489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92903D-2361-9EB7-A8A0-0486A56C4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F08D5-854C-BE29-F740-F98688DD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3" y="1070800"/>
            <a:ext cx="4248659" cy="5583126"/>
          </a:xfrm>
        </p:spPr>
        <p:txBody>
          <a:bodyPr>
            <a:normAutofit fontScale="90000"/>
          </a:bodyPr>
          <a:lstStyle/>
          <a:p>
            <a:pPr algn="r"/>
            <a:r>
              <a:rPr lang="en-US" sz="6800" dirty="0"/>
              <a:t>Issue 5:  Digital Payments Changing the  Landscape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C86A203-62AB-6BD3-AB95-389738007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125373"/>
              </p:ext>
            </p:extLst>
          </p:nvPr>
        </p:nvGraphicFramePr>
        <p:xfrm>
          <a:off x="5037025" y="872017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47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4E209-E617-A291-2F0A-8015D50AC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CBA23-E74C-8A6F-FD7D-BBF1F702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Issue 6:  Regulatory Influx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8F0D50A-AE52-7E82-BC5C-2954D3355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30605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59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8165BC-594D-F1BC-D25F-A2C4D5FA1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C5AF8-8C33-9EDE-092A-4FBAB3F9E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Issue 7:  Lending Shifts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DB5DBA-E976-065D-F1AE-C97A6D2F5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469049"/>
              </p:ext>
            </p:extLst>
          </p:nvPr>
        </p:nvGraphicFramePr>
        <p:xfrm>
          <a:off x="4611441" y="905865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50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479</Words>
  <Application>Microsoft Macintosh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  Strategic Planning Prep:   10 Issues to Have on Your Credit Union Radar</vt:lpstr>
      <vt:lpstr>Legislative &amp; Regulatory Issues</vt:lpstr>
      <vt:lpstr>Issue 1:  Tax Status – Federal Environment</vt:lpstr>
      <vt:lpstr>Issue 2:  Tax Status - State Environment</vt:lpstr>
      <vt:lpstr>Issue 3:  New Federal Tax Law Changes for FIs</vt:lpstr>
      <vt:lpstr>Issue 4:  Fraud Impacts - Upending Interchange</vt:lpstr>
      <vt:lpstr>Issue 5:  Digital Payments Changing the  Landscape</vt:lpstr>
      <vt:lpstr>Issue 6:  Regulatory Influx</vt:lpstr>
      <vt:lpstr>Issue 7:  Lending Shifts</vt:lpstr>
      <vt:lpstr>Issue 8:  Debanking Leg/Reg Impact Traditional Financial Access for Consumers</vt:lpstr>
      <vt:lpstr>Issue 9:  AI Evolution and Impact:   Financial Institution Ops</vt:lpstr>
      <vt:lpstr>Issue 10:  Exam Alert - Board Communication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Bickle</dc:creator>
  <cp:lastModifiedBy>Scott Bickle</cp:lastModifiedBy>
  <cp:revision>18</cp:revision>
  <dcterms:created xsi:type="dcterms:W3CDTF">2025-07-12T13:52:49Z</dcterms:created>
  <dcterms:modified xsi:type="dcterms:W3CDTF">2025-08-15T19:08:04Z</dcterms:modified>
</cp:coreProperties>
</file>