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0" autoAdjust="0"/>
    <p:restoredTop sz="94688"/>
  </p:normalViewPr>
  <p:slideViewPr>
    <p:cSldViewPr snapToGrid="0">
      <p:cViewPr varScale="1">
        <p:scale>
          <a:sx n="106" d="100"/>
          <a:sy n="10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CE449-FE6E-430E-8D63-9BC327DEB8C4}" type="doc">
      <dgm:prSet loTypeId="urn:microsoft.com/office/officeart/2005/8/layout/default" loCatId="list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399FEE5-D962-4A2F-A182-A5B0B8F15092}">
      <dgm:prSet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bg1"/>
              </a:solidFill>
            </a:rPr>
            <a:t>DBF Modernization Bill</a:t>
          </a:r>
        </a:p>
      </dgm:t>
    </dgm:pt>
    <dgm:pt modelId="{E74AE402-B3E5-4A5F-BC85-3A2781EB9EA6}" type="parTrans" cxnId="{7084D125-98EA-40C2-BA98-54E6920F2AA4}">
      <dgm:prSet/>
      <dgm:spPr/>
      <dgm:t>
        <a:bodyPr/>
        <a:lstStyle/>
        <a:p>
          <a:endParaRPr lang="en-US"/>
        </a:p>
      </dgm:t>
    </dgm:pt>
    <dgm:pt modelId="{F83B46FB-870E-47B6-8414-592D2FBD025C}" type="sibTrans" cxnId="{7084D125-98EA-40C2-BA98-54E6920F2AA4}">
      <dgm:prSet/>
      <dgm:spPr/>
      <dgm:t>
        <a:bodyPr/>
        <a:lstStyle/>
        <a:p>
          <a:endParaRPr lang="en-US"/>
        </a:p>
      </dgm:t>
    </dgm:pt>
    <dgm:pt modelId="{5FE7CC0E-9CF5-4F00-A84B-82D144F41D22}">
      <dgm:prSet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ysClr val="windowText" lastClr="000000"/>
              </a:solidFill>
            </a:rPr>
            <a:t>State Tax Shifts</a:t>
          </a:r>
        </a:p>
      </dgm:t>
    </dgm:pt>
    <dgm:pt modelId="{F23E6C33-D415-4C25-8E14-E862723ECA4C}" type="parTrans" cxnId="{0771A170-6491-4FA5-A824-1B712EE34F4A}">
      <dgm:prSet/>
      <dgm:spPr/>
      <dgm:t>
        <a:bodyPr/>
        <a:lstStyle/>
        <a:p>
          <a:endParaRPr lang="en-US"/>
        </a:p>
      </dgm:t>
    </dgm:pt>
    <dgm:pt modelId="{557BAC40-3F1C-414F-82B9-45A8BE0712AE}" type="sibTrans" cxnId="{0771A170-6491-4FA5-A824-1B712EE34F4A}">
      <dgm:prSet/>
      <dgm:spPr/>
      <dgm:t>
        <a:bodyPr/>
        <a:lstStyle/>
        <a:p>
          <a:endParaRPr lang="en-US"/>
        </a:p>
      </dgm:t>
    </dgm:pt>
    <dgm:pt modelId="{ABCD647E-26AD-44E3-977E-5D610515CAA0}">
      <dgm:prSet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ysClr val="windowText" lastClr="000000"/>
              </a:solidFill>
            </a:rPr>
            <a:t>State-Level Interchange Threats</a:t>
          </a:r>
        </a:p>
      </dgm:t>
    </dgm:pt>
    <dgm:pt modelId="{BB3DC554-61D9-4464-940D-61EAE41A8B55}" type="parTrans" cxnId="{61133903-81CA-48B9-910F-9EA947FB9FFC}">
      <dgm:prSet/>
      <dgm:spPr/>
      <dgm:t>
        <a:bodyPr/>
        <a:lstStyle/>
        <a:p>
          <a:endParaRPr lang="en-US"/>
        </a:p>
      </dgm:t>
    </dgm:pt>
    <dgm:pt modelId="{F24830B4-161E-491A-ACC6-4D38FB3ACBB6}" type="sibTrans" cxnId="{61133903-81CA-48B9-910F-9EA947FB9FFC}">
      <dgm:prSet/>
      <dgm:spPr/>
      <dgm:t>
        <a:bodyPr/>
        <a:lstStyle/>
        <a:p>
          <a:endParaRPr lang="en-US"/>
        </a:p>
      </dgm:t>
    </dgm:pt>
    <dgm:pt modelId="{4F60C77E-58E5-4D90-BAFE-ACDA9D7E90E1}">
      <dgm:prSet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ysClr val="windowText" lastClr="000000"/>
              </a:solidFill>
            </a:rPr>
            <a:t>Legal Exposure for Financial Institutions</a:t>
          </a:r>
        </a:p>
      </dgm:t>
    </dgm:pt>
    <dgm:pt modelId="{38CEC25D-67A4-4867-93CF-1017B3739438}" type="parTrans" cxnId="{1F1EF97D-E4C8-4220-B5E6-A071EB9EE2F7}">
      <dgm:prSet/>
      <dgm:spPr/>
      <dgm:t>
        <a:bodyPr/>
        <a:lstStyle/>
        <a:p>
          <a:endParaRPr lang="en-US"/>
        </a:p>
      </dgm:t>
    </dgm:pt>
    <dgm:pt modelId="{B4FB8FB7-02D5-458E-9AB1-B2BAEE2C4D7D}" type="sibTrans" cxnId="{1F1EF97D-E4C8-4220-B5E6-A071EB9EE2F7}">
      <dgm:prSet/>
      <dgm:spPr/>
      <dgm:t>
        <a:bodyPr/>
        <a:lstStyle/>
        <a:p>
          <a:endParaRPr lang="en-US"/>
        </a:p>
      </dgm:t>
    </dgm:pt>
    <dgm:pt modelId="{FA857C92-6593-47AC-A486-97B0B07DBCC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Operational Shifts</a:t>
          </a:r>
        </a:p>
      </dgm:t>
    </dgm:pt>
    <dgm:pt modelId="{F544C409-BE8A-4EC4-A8F9-804CCDA6F2F2}" type="parTrans" cxnId="{0F33702E-9AFA-4182-927C-C4E8C1B2545C}">
      <dgm:prSet/>
      <dgm:spPr/>
      <dgm:t>
        <a:bodyPr/>
        <a:lstStyle/>
        <a:p>
          <a:endParaRPr lang="en-US"/>
        </a:p>
      </dgm:t>
    </dgm:pt>
    <dgm:pt modelId="{4A60D49F-E39F-4973-9141-28A8681C89A8}" type="sibTrans" cxnId="{0F33702E-9AFA-4182-927C-C4E8C1B2545C}">
      <dgm:prSet/>
      <dgm:spPr/>
      <dgm:t>
        <a:bodyPr/>
        <a:lstStyle/>
        <a:p>
          <a:endParaRPr lang="en-US"/>
        </a:p>
      </dgm:t>
    </dgm:pt>
    <dgm:pt modelId="{2AB26033-9DCD-4EB0-9E49-7DF6CE85CC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Foreclosures</a:t>
          </a:r>
        </a:p>
      </dgm:t>
    </dgm:pt>
    <dgm:pt modelId="{C02EDB50-CD67-489E-9850-96841A71999A}" type="parTrans" cxnId="{EB16A30A-F39B-49AC-9891-0240C76B6E29}">
      <dgm:prSet/>
      <dgm:spPr/>
      <dgm:t>
        <a:bodyPr/>
        <a:lstStyle/>
        <a:p>
          <a:endParaRPr lang="en-US"/>
        </a:p>
      </dgm:t>
    </dgm:pt>
    <dgm:pt modelId="{82EB36A9-3635-4C68-AE11-51742DCB3B5D}" type="sibTrans" cxnId="{EB16A30A-F39B-49AC-9891-0240C76B6E29}">
      <dgm:prSet/>
      <dgm:spPr/>
      <dgm:t>
        <a:bodyPr/>
        <a:lstStyle/>
        <a:p>
          <a:endParaRPr lang="en-US"/>
        </a:p>
      </dgm:t>
    </dgm:pt>
    <dgm:pt modelId="{4ECBDD76-80E6-4282-865B-2B98A33D65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Lending</a:t>
          </a:r>
        </a:p>
      </dgm:t>
    </dgm:pt>
    <dgm:pt modelId="{3B25FC36-D387-4B5A-A933-4C59E731CBA0}" type="parTrans" cxnId="{08C63922-A545-4BBD-84D2-A3B2586AE0C5}">
      <dgm:prSet/>
      <dgm:spPr/>
      <dgm:t>
        <a:bodyPr/>
        <a:lstStyle/>
        <a:p>
          <a:endParaRPr lang="en-US"/>
        </a:p>
      </dgm:t>
    </dgm:pt>
    <dgm:pt modelId="{D4BF78FE-C14F-4645-BB9F-79517FB6CDC9}" type="sibTrans" cxnId="{08C63922-A545-4BBD-84D2-A3B2586AE0C5}">
      <dgm:prSet/>
      <dgm:spPr/>
      <dgm:t>
        <a:bodyPr/>
        <a:lstStyle/>
        <a:p>
          <a:endParaRPr lang="en-US"/>
        </a:p>
      </dgm:t>
    </dgm:pt>
    <dgm:pt modelId="{2C79E8EE-581D-42B6-AE24-41159E91E5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Bankruptcy</a:t>
          </a:r>
        </a:p>
      </dgm:t>
    </dgm:pt>
    <dgm:pt modelId="{A9F817D2-5CBE-426F-8ED4-1EC6E3A56094}" type="parTrans" cxnId="{3251FCB9-EE73-4893-B5F5-A9DDC44EEC29}">
      <dgm:prSet/>
      <dgm:spPr/>
      <dgm:t>
        <a:bodyPr/>
        <a:lstStyle/>
        <a:p>
          <a:endParaRPr lang="en-US"/>
        </a:p>
      </dgm:t>
    </dgm:pt>
    <dgm:pt modelId="{E9E43A2E-8D50-4E2C-B3FB-22E3A667E900}" type="sibTrans" cxnId="{3251FCB9-EE73-4893-B5F5-A9DDC44EEC29}">
      <dgm:prSet/>
      <dgm:spPr/>
      <dgm:t>
        <a:bodyPr/>
        <a:lstStyle/>
        <a:p>
          <a:endParaRPr lang="en-US"/>
        </a:p>
      </dgm:t>
    </dgm:pt>
    <dgm:pt modelId="{C4A50278-5382-E847-87A2-2E122F80F162}" type="pres">
      <dgm:prSet presAssocID="{93BCE449-FE6E-430E-8D63-9BC327DEB8C4}" presName="diagram" presStyleCnt="0">
        <dgm:presLayoutVars>
          <dgm:dir/>
          <dgm:resizeHandles val="exact"/>
        </dgm:presLayoutVars>
      </dgm:prSet>
      <dgm:spPr/>
    </dgm:pt>
    <dgm:pt modelId="{0E4F3987-4C06-B04B-8E19-D8E325159407}" type="pres">
      <dgm:prSet presAssocID="{2399FEE5-D962-4A2F-A182-A5B0B8F15092}" presName="node" presStyleLbl="node1" presStyleIdx="0" presStyleCnt="5">
        <dgm:presLayoutVars>
          <dgm:bulletEnabled val="1"/>
        </dgm:presLayoutVars>
      </dgm:prSet>
      <dgm:spPr/>
    </dgm:pt>
    <dgm:pt modelId="{77C9750F-EF84-2740-9B82-059D624D8C03}" type="pres">
      <dgm:prSet presAssocID="{F83B46FB-870E-47B6-8414-592D2FBD025C}" presName="sibTrans" presStyleCnt="0"/>
      <dgm:spPr/>
    </dgm:pt>
    <dgm:pt modelId="{0B5B8A80-F061-0143-8439-A2051F05FB13}" type="pres">
      <dgm:prSet presAssocID="{5FE7CC0E-9CF5-4F00-A84B-82D144F41D22}" presName="node" presStyleLbl="node1" presStyleIdx="1" presStyleCnt="5">
        <dgm:presLayoutVars>
          <dgm:bulletEnabled val="1"/>
        </dgm:presLayoutVars>
      </dgm:prSet>
      <dgm:spPr/>
    </dgm:pt>
    <dgm:pt modelId="{08174383-EF7F-D94D-8D28-52939F7E396E}" type="pres">
      <dgm:prSet presAssocID="{557BAC40-3F1C-414F-82B9-45A8BE0712AE}" presName="sibTrans" presStyleCnt="0"/>
      <dgm:spPr/>
    </dgm:pt>
    <dgm:pt modelId="{09204617-F804-054C-9E05-D28E176D040F}" type="pres">
      <dgm:prSet presAssocID="{ABCD647E-26AD-44E3-977E-5D610515CAA0}" presName="node" presStyleLbl="node1" presStyleIdx="2" presStyleCnt="5">
        <dgm:presLayoutVars>
          <dgm:bulletEnabled val="1"/>
        </dgm:presLayoutVars>
      </dgm:prSet>
      <dgm:spPr/>
    </dgm:pt>
    <dgm:pt modelId="{A69EF3EE-4326-4945-B696-77289EB6CE62}" type="pres">
      <dgm:prSet presAssocID="{F24830B4-161E-491A-ACC6-4D38FB3ACBB6}" presName="sibTrans" presStyleCnt="0"/>
      <dgm:spPr/>
    </dgm:pt>
    <dgm:pt modelId="{D42B5BCB-3C85-4846-B743-C09EEC3FA72D}" type="pres">
      <dgm:prSet presAssocID="{4F60C77E-58E5-4D90-BAFE-ACDA9D7E90E1}" presName="node" presStyleLbl="node1" presStyleIdx="3" presStyleCnt="5">
        <dgm:presLayoutVars>
          <dgm:bulletEnabled val="1"/>
        </dgm:presLayoutVars>
      </dgm:prSet>
      <dgm:spPr/>
    </dgm:pt>
    <dgm:pt modelId="{FE4CC00E-F559-3545-BA66-738EAE228656}" type="pres">
      <dgm:prSet presAssocID="{B4FB8FB7-02D5-458E-9AB1-B2BAEE2C4D7D}" presName="sibTrans" presStyleCnt="0"/>
      <dgm:spPr/>
    </dgm:pt>
    <dgm:pt modelId="{283F9866-6DC9-404C-A184-0A44EDE2FCB7}" type="pres">
      <dgm:prSet presAssocID="{FA857C92-6593-47AC-A486-97B0B07DBCCC}" presName="node" presStyleLbl="node1" presStyleIdx="4" presStyleCnt="5">
        <dgm:presLayoutVars>
          <dgm:bulletEnabled val="1"/>
        </dgm:presLayoutVars>
      </dgm:prSet>
      <dgm:spPr/>
    </dgm:pt>
  </dgm:ptLst>
  <dgm:cxnLst>
    <dgm:cxn modelId="{61133903-81CA-48B9-910F-9EA947FB9FFC}" srcId="{93BCE449-FE6E-430E-8D63-9BC327DEB8C4}" destId="{ABCD647E-26AD-44E3-977E-5D610515CAA0}" srcOrd="2" destOrd="0" parTransId="{BB3DC554-61D9-4464-940D-61EAE41A8B55}" sibTransId="{F24830B4-161E-491A-ACC6-4D38FB3ACBB6}"/>
    <dgm:cxn modelId="{EB16A30A-F39B-49AC-9891-0240C76B6E29}" srcId="{FA857C92-6593-47AC-A486-97B0B07DBCCC}" destId="{2AB26033-9DCD-4EB0-9E49-7DF6CE85CCC6}" srcOrd="0" destOrd="0" parTransId="{C02EDB50-CD67-489E-9850-96841A71999A}" sibTransId="{82EB36A9-3635-4C68-AE11-51742DCB3B5D}"/>
    <dgm:cxn modelId="{08C63922-A545-4BBD-84D2-A3B2586AE0C5}" srcId="{FA857C92-6593-47AC-A486-97B0B07DBCCC}" destId="{4ECBDD76-80E6-4282-865B-2B98A33D6554}" srcOrd="1" destOrd="0" parTransId="{3B25FC36-D387-4B5A-A933-4C59E731CBA0}" sibTransId="{D4BF78FE-C14F-4645-BB9F-79517FB6CDC9}"/>
    <dgm:cxn modelId="{7084D125-98EA-40C2-BA98-54E6920F2AA4}" srcId="{93BCE449-FE6E-430E-8D63-9BC327DEB8C4}" destId="{2399FEE5-D962-4A2F-A182-A5B0B8F15092}" srcOrd="0" destOrd="0" parTransId="{E74AE402-B3E5-4A5F-BC85-3A2781EB9EA6}" sibTransId="{F83B46FB-870E-47B6-8414-592D2FBD025C}"/>
    <dgm:cxn modelId="{5CB80326-D069-0B49-96C1-FA61ED52A75E}" type="presOf" srcId="{5FE7CC0E-9CF5-4F00-A84B-82D144F41D22}" destId="{0B5B8A80-F061-0143-8439-A2051F05FB13}" srcOrd="0" destOrd="0" presId="urn:microsoft.com/office/officeart/2005/8/layout/default"/>
    <dgm:cxn modelId="{0F33702E-9AFA-4182-927C-C4E8C1B2545C}" srcId="{93BCE449-FE6E-430E-8D63-9BC327DEB8C4}" destId="{FA857C92-6593-47AC-A486-97B0B07DBCCC}" srcOrd="4" destOrd="0" parTransId="{F544C409-BE8A-4EC4-A8F9-804CCDA6F2F2}" sibTransId="{4A60D49F-E39F-4973-9141-28A8681C89A8}"/>
    <dgm:cxn modelId="{D6CAB335-A2D0-414A-B090-1D22EF1351EA}" type="presOf" srcId="{4ECBDD76-80E6-4282-865B-2B98A33D6554}" destId="{283F9866-6DC9-404C-A184-0A44EDE2FCB7}" srcOrd="0" destOrd="2" presId="urn:microsoft.com/office/officeart/2005/8/layout/default"/>
    <dgm:cxn modelId="{171A2736-0B86-5344-82BD-75296968939D}" type="presOf" srcId="{93BCE449-FE6E-430E-8D63-9BC327DEB8C4}" destId="{C4A50278-5382-E847-87A2-2E122F80F162}" srcOrd="0" destOrd="0" presId="urn:microsoft.com/office/officeart/2005/8/layout/default"/>
    <dgm:cxn modelId="{A1FF6D38-7233-9B48-9788-837CB9154C1B}" type="presOf" srcId="{ABCD647E-26AD-44E3-977E-5D610515CAA0}" destId="{09204617-F804-054C-9E05-D28E176D040F}" srcOrd="0" destOrd="0" presId="urn:microsoft.com/office/officeart/2005/8/layout/default"/>
    <dgm:cxn modelId="{4C844362-9F22-6041-8505-8E2A88E72E69}" type="presOf" srcId="{2C79E8EE-581D-42B6-AE24-41159E91E565}" destId="{283F9866-6DC9-404C-A184-0A44EDE2FCB7}" srcOrd="0" destOrd="3" presId="urn:microsoft.com/office/officeart/2005/8/layout/default"/>
    <dgm:cxn modelId="{A48A7270-A73C-1A44-9457-4E95A747D526}" type="presOf" srcId="{FA857C92-6593-47AC-A486-97B0B07DBCCC}" destId="{283F9866-6DC9-404C-A184-0A44EDE2FCB7}" srcOrd="0" destOrd="0" presId="urn:microsoft.com/office/officeart/2005/8/layout/default"/>
    <dgm:cxn modelId="{0771A170-6491-4FA5-A824-1B712EE34F4A}" srcId="{93BCE449-FE6E-430E-8D63-9BC327DEB8C4}" destId="{5FE7CC0E-9CF5-4F00-A84B-82D144F41D22}" srcOrd="1" destOrd="0" parTransId="{F23E6C33-D415-4C25-8E14-E862723ECA4C}" sibTransId="{557BAC40-3F1C-414F-82B9-45A8BE0712AE}"/>
    <dgm:cxn modelId="{1F1EF97D-E4C8-4220-B5E6-A071EB9EE2F7}" srcId="{93BCE449-FE6E-430E-8D63-9BC327DEB8C4}" destId="{4F60C77E-58E5-4D90-BAFE-ACDA9D7E90E1}" srcOrd="3" destOrd="0" parTransId="{38CEC25D-67A4-4867-93CF-1017B3739438}" sibTransId="{B4FB8FB7-02D5-458E-9AB1-B2BAEE2C4D7D}"/>
    <dgm:cxn modelId="{84D2B98D-9DBF-BE4F-8772-F20E3421770F}" type="presOf" srcId="{2399FEE5-D962-4A2F-A182-A5B0B8F15092}" destId="{0E4F3987-4C06-B04B-8E19-D8E325159407}" srcOrd="0" destOrd="0" presId="urn:microsoft.com/office/officeart/2005/8/layout/default"/>
    <dgm:cxn modelId="{069EEA98-1828-434B-AD50-62DDE1E44630}" type="presOf" srcId="{4F60C77E-58E5-4D90-BAFE-ACDA9D7E90E1}" destId="{D42B5BCB-3C85-4846-B743-C09EEC3FA72D}" srcOrd="0" destOrd="0" presId="urn:microsoft.com/office/officeart/2005/8/layout/default"/>
    <dgm:cxn modelId="{3251FCB9-EE73-4893-B5F5-A9DDC44EEC29}" srcId="{FA857C92-6593-47AC-A486-97B0B07DBCCC}" destId="{2C79E8EE-581D-42B6-AE24-41159E91E565}" srcOrd="2" destOrd="0" parTransId="{A9F817D2-5CBE-426F-8ED4-1EC6E3A56094}" sibTransId="{E9E43A2E-8D50-4E2C-B3FB-22E3A667E900}"/>
    <dgm:cxn modelId="{2B6932D9-6A64-8D42-A0A7-81846B1F9A2D}" type="presOf" srcId="{2AB26033-9DCD-4EB0-9E49-7DF6CE85CCC6}" destId="{283F9866-6DC9-404C-A184-0A44EDE2FCB7}" srcOrd="0" destOrd="1" presId="urn:microsoft.com/office/officeart/2005/8/layout/default"/>
    <dgm:cxn modelId="{A3B0E117-D63D-0D46-8DF7-C5B7FE10CC9F}" type="presParOf" srcId="{C4A50278-5382-E847-87A2-2E122F80F162}" destId="{0E4F3987-4C06-B04B-8E19-D8E325159407}" srcOrd="0" destOrd="0" presId="urn:microsoft.com/office/officeart/2005/8/layout/default"/>
    <dgm:cxn modelId="{B577A451-D662-F64A-8E21-C275543A1B11}" type="presParOf" srcId="{C4A50278-5382-E847-87A2-2E122F80F162}" destId="{77C9750F-EF84-2740-9B82-059D624D8C03}" srcOrd="1" destOrd="0" presId="urn:microsoft.com/office/officeart/2005/8/layout/default"/>
    <dgm:cxn modelId="{D01437D7-F710-6249-A441-078B0A93C7F9}" type="presParOf" srcId="{C4A50278-5382-E847-87A2-2E122F80F162}" destId="{0B5B8A80-F061-0143-8439-A2051F05FB13}" srcOrd="2" destOrd="0" presId="urn:microsoft.com/office/officeart/2005/8/layout/default"/>
    <dgm:cxn modelId="{BE68B3C2-F92D-CE4F-924E-073357A8A41A}" type="presParOf" srcId="{C4A50278-5382-E847-87A2-2E122F80F162}" destId="{08174383-EF7F-D94D-8D28-52939F7E396E}" srcOrd="3" destOrd="0" presId="urn:microsoft.com/office/officeart/2005/8/layout/default"/>
    <dgm:cxn modelId="{1EA504A5-FCEA-6346-A632-11B786FFDE5A}" type="presParOf" srcId="{C4A50278-5382-E847-87A2-2E122F80F162}" destId="{09204617-F804-054C-9E05-D28E176D040F}" srcOrd="4" destOrd="0" presId="urn:microsoft.com/office/officeart/2005/8/layout/default"/>
    <dgm:cxn modelId="{1A9B2A28-BE1F-7244-87CF-7B2CA3270404}" type="presParOf" srcId="{C4A50278-5382-E847-87A2-2E122F80F162}" destId="{A69EF3EE-4326-4945-B696-77289EB6CE62}" srcOrd="5" destOrd="0" presId="urn:microsoft.com/office/officeart/2005/8/layout/default"/>
    <dgm:cxn modelId="{A4B8C734-52F9-B943-93D3-035B99E9CB53}" type="presParOf" srcId="{C4A50278-5382-E847-87A2-2E122F80F162}" destId="{D42B5BCB-3C85-4846-B743-C09EEC3FA72D}" srcOrd="6" destOrd="0" presId="urn:microsoft.com/office/officeart/2005/8/layout/default"/>
    <dgm:cxn modelId="{79F927E3-C564-4C44-B105-B987A26D6E1D}" type="presParOf" srcId="{C4A50278-5382-E847-87A2-2E122F80F162}" destId="{FE4CC00E-F559-3545-BA66-738EAE228656}" srcOrd="7" destOrd="0" presId="urn:microsoft.com/office/officeart/2005/8/layout/default"/>
    <dgm:cxn modelId="{3AEE304D-7F9D-DA4B-A957-7B843CABF28E}" type="presParOf" srcId="{C4A50278-5382-E847-87A2-2E122F80F162}" destId="{283F9866-6DC9-404C-A184-0A44EDE2FC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BAA39-E1D6-4E63-9A41-D7CA9F758DA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E57BEB6-B748-4B46-9B6F-02C0CFC72E2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Interchange Threats</a:t>
          </a:r>
        </a:p>
      </dgm:t>
    </dgm:pt>
    <dgm:pt modelId="{7CBFEA25-C663-4D03-874C-CB4558CE8000}" type="parTrans" cxnId="{B5E355C6-38A9-4AD5-A7D0-432AF55B73D5}">
      <dgm:prSet/>
      <dgm:spPr/>
      <dgm:t>
        <a:bodyPr/>
        <a:lstStyle/>
        <a:p>
          <a:endParaRPr lang="en-US"/>
        </a:p>
      </dgm:t>
    </dgm:pt>
    <dgm:pt modelId="{43F4012E-084F-48B6-AE87-04649F43F6BD}" type="sibTrans" cxnId="{B5E355C6-38A9-4AD5-A7D0-432AF55B73D5}">
      <dgm:prSet/>
      <dgm:spPr/>
      <dgm:t>
        <a:bodyPr/>
        <a:lstStyle/>
        <a:p>
          <a:endParaRPr lang="en-US"/>
        </a:p>
      </dgm:t>
    </dgm:pt>
    <dgm:pt modelId="{B91AFF14-3591-4503-95DC-06156D2F65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Congress</a:t>
          </a:r>
        </a:p>
      </dgm:t>
    </dgm:pt>
    <dgm:pt modelId="{419B47C7-FF08-40DA-B04D-C340AC820B4F}" type="parTrans" cxnId="{4F67AEB1-1A29-4809-BF93-17FB44236587}">
      <dgm:prSet/>
      <dgm:spPr/>
      <dgm:t>
        <a:bodyPr/>
        <a:lstStyle/>
        <a:p>
          <a:endParaRPr lang="en-US"/>
        </a:p>
      </dgm:t>
    </dgm:pt>
    <dgm:pt modelId="{2A38FA87-4ACC-4543-8B7C-9AB4B08FDAB8}" type="sibTrans" cxnId="{4F67AEB1-1A29-4809-BF93-17FB44236587}">
      <dgm:prSet/>
      <dgm:spPr/>
      <dgm:t>
        <a:bodyPr/>
        <a:lstStyle/>
        <a:p>
          <a:endParaRPr lang="en-US"/>
        </a:p>
      </dgm:t>
    </dgm:pt>
    <dgm:pt modelId="{9D198378-7A9E-44FB-9AFF-6E5EF69F36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Illinois/New York</a:t>
          </a:r>
        </a:p>
      </dgm:t>
    </dgm:pt>
    <dgm:pt modelId="{40CA96C3-85E2-4F46-999A-2BD6E2506438}" type="parTrans" cxnId="{D0545A5B-282C-442E-AB9A-76B3015780A1}">
      <dgm:prSet/>
      <dgm:spPr/>
      <dgm:t>
        <a:bodyPr/>
        <a:lstStyle/>
        <a:p>
          <a:endParaRPr lang="en-US"/>
        </a:p>
      </dgm:t>
    </dgm:pt>
    <dgm:pt modelId="{59B88758-DFC0-439B-B8CB-C189F46310AA}" type="sibTrans" cxnId="{D0545A5B-282C-442E-AB9A-76B3015780A1}">
      <dgm:prSet/>
      <dgm:spPr/>
      <dgm:t>
        <a:bodyPr/>
        <a:lstStyle/>
        <a:p>
          <a:endParaRPr lang="en-US"/>
        </a:p>
      </dgm:t>
    </dgm:pt>
    <dgm:pt modelId="{81B82033-5E1E-4FF3-95A4-EFDD331E34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Fed</a:t>
          </a:r>
          <a:endParaRPr lang="en-US" sz="1600" b="1" dirty="0"/>
        </a:p>
      </dgm:t>
    </dgm:pt>
    <dgm:pt modelId="{A81F3A87-2C4F-483B-A91A-C93E6A2CCC37}" type="parTrans" cxnId="{965A49C6-45CD-46EA-9E2D-917209BD50B2}">
      <dgm:prSet/>
      <dgm:spPr/>
      <dgm:t>
        <a:bodyPr/>
        <a:lstStyle/>
        <a:p>
          <a:endParaRPr lang="en-US"/>
        </a:p>
      </dgm:t>
    </dgm:pt>
    <dgm:pt modelId="{8C9FE269-B9BD-4771-B34D-221B73F82F9A}" type="sibTrans" cxnId="{965A49C6-45CD-46EA-9E2D-917209BD50B2}">
      <dgm:prSet/>
      <dgm:spPr/>
      <dgm:t>
        <a:bodyPr/>
        <a:lstStyle/>
        <a:p>
          <a:endParaRPr lang="en-US"/>
        </a:p>
      </dgm:t>
    </dgm:pt>
    <dgm:pt modelId="{AF8AE1B5-7674-4785-90FD-40E3B357C77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Tax Issues</a:t>
          </a:r>
        </a:p>
      </dgm:t>
    </dgm:pt>
    <dgm:pt modelId="{D659414C-ACFA-4930-B4E3-AEC1D3735DF7}" type="parTrans" cxnId="{46FA8412-9F2C-4E39-AF9E-809B618EE204}">
      <dgm:prSet/>
      <dgm:spPr/>
      <dgm:t>
        <a:bodyPr/>
        <a:lstStyle/>
        <a:p>
          <a:endParaRPr lang="en-US"/>
        </a:p>
      </dgm:t>
    </dgm:pt>
    <dgm:pt modelId="{41CBD8BC-FAC7-4314-8FEB-0F4C5E9CC3E4}" type="sibTrans" cxnId="{46FA8412-9F2C-4E39-AF9E-809B618EE204}">
      <dgm:prSet/>
      <dgm:spPr/>
      <dgm:t>
        <a:bodyPr/>
        <a:lstStyle/>
        <a:p>
          <a:endParaRPr lang="en-US"/>
        </a:p>
      </dgm:t>
    </dgm:pt>
    <dgm:pt modelId="{37618914-8A06-40FA-9E5B-1506B8CF19D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CTR Thresholds</a:t>
          </a:r>
        </a:p>
        <a:p>
          <a:pPr>
            <a:lnSpc>
              <a:spcPct val="100000"/>
            </a:lnSpc>
            <a:defRPr b="1"/>
          </a:pPr>
          <a:endParaRPr lang="en-US" sz="2400" dirty="0"/>
        </a:p>
      </dgm:t>
    </dgm:pt>
    <dgm:pt modelId="{30454350-8EB6-4702-B4D4-A34F59E0820C}" type="parTrans" cxnId="{B3FE60E2-B563-4B72-B040-D24BEBF8FCCF}">
      <dgm:prSet/>
      <dgm:spPr/>
      <dgm:t>
        <a:bodyPr/>
        <a:lstStyle/>
        <a:p>
          <a:endParaRPr lang="en-US"/>
        </a:p>
      </dgm:t>
    </dgm:pt>
    <dgm:pt modelId="{E52B25D5-2939-4942-B955-2C55DB3A1407}" type="sibTrans" cxnId="{B3FE60E2-B563-4B72-B040-D24BEBF8FCCF}">
      <dgm:prSet/>
      <dgm:spPr/>
      <dgm:t>
        <a:bodyPr/>
        <a:lstStyle/>
        <a:p>
          <a:endParaRPr lang="en-US"/>
        </a:p>
      </dgm:t>
    </dgm:pt>
    <dgm:pt modelId="{2E1CAA6A-7F92-4CAB-94FB-FE451BB38DE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Crypto Legislation</a:t>
          </a:r>
        </a:p>
      </dgm:t>
    </dgm:pt>
    <dgm:pt modelId="{26672D01-8687-4CAD-83AA-90250A7514D3}" type="parTrans" cxnId="{5F19ABD4-7097-4C04-A1F4-1294CE44E95C}">
      <dgm:prSet/>
      <dgm:spPr/>
      <dgm:t>
        <a:bodyPr/>
        <a:lstStyle/>
        <a:p>
          <a:endParaRPr lang="en-US"/>
        </a:p>
      </dgm:t>
    </dgm:pt>
    <dgm:pt modelId="{90D44285-8CF5-49FB-966E-4535162C11E7}" type="sibTrans" cxnId="{5F19ABD4-7097-4C04-A1F4-1294CE44E95C}">
      <dgm:prSet/>
      <dgm:spPr/>
      <dgm:t>
        <a:bodyPr/>
        <a:lstStyle/>
        <a:p>
          <a:endParaRPr lang="en-US"/>
        </a:p>
      </dgm:t>
    </dgm:pt>
    <dgm:pt modelId="{B3776D3E-7FAB-43BE-8B42-5EE0CC81EEC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CUSO Investment Cap</a:t>
          </a:r>
        </a:p>
      </dgm:t>
    </dgm:pt>
    <dgm:pt modelId="{BB61CB2C-2F34-48CD-AA94-C4E747F4CE99}" type="parTrans" cxnId="{AF4E92EE-494E-4E4C-9E94-1A2C913A7E40}">
      <dgm:prSet/>
      <dgm:spPr/>
      <dgm:t>
        <a:bodyPr/>
        <a:lstStyle/>
        <a:p>
          <a:endParaRPr lang="en-US"/>
        </a:p>
      </dgm:t>
    </dgm:pt>
    <dgm:pt modelId="{68477155-A1AB-4FB1-90A7-D1F5017C9B8F}" type="sibTrans" cxnId="{AF4E92EE-494E-4E4C-9E94-1A2C913A7E40}">
      <dgm:prSet/>
      <dgm:spPr/>
      <dgm:t>
        <a:bodyPr/>
        <a:lstStyle/>
        <a:p>
          <a:endParaRPr lang="en-US"/>
        </a:p>
      </dgm:t>
    </dgm:pt>
    <dgm:pt modelId="{0962A599-545F-406D-82E5-8609D500FEFF}" type="pres">
      <dgm:prSet presAssocID="{744BAA39-E1D6-4E63-9A41-D7CA9F758DAF}" presName="root" presStyleCnt="0">
        <dgm:presLayoutVars>
          <dgm:dir/>
          <dgm:resizeHandles val="exact"/>
        </dgm:presLayoutVars>
      </dgm:prSet>
      <dgm:spPr/>
    </dgm:pt>
    <dgm:pt modelId="{1B18CC3B-0F29-4EC3-8445-54EA1AAD157F}" type="pres">
      <dgm:prSet presAssocID="{5E57BEB6-B748-4B46-9B6F-02C0CFC72E2A}" presName="compNode" presStyleCnt="0"/>
      <dgm:spPr/>
    </dgm:pt>
    <dgm:pt modelId="{CD6E1093-114D-49A2-9E3B-A27573BD0D13}" type="pres">
      <dgm:prSet presAssocID="{5E57BEB6-B748-4B46-9B6F-02C0CFC72E2A}" presName="iconRect" presStyleLbl="node1" presStyleIdx="0" presStyleCnt="5" custScaleX="191153" custScaleY="19115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 with solid fill"/>
        </a:ext>
      </dgm:extLst>
    </dgm:pt>
    <dgm:pt modelId="{A1BE4606-93BE-4CAC-B836-275841364B7A}" type="pres">
      <dgm:prSet presAssocID="{5E57BEB6-B748-4B46-9B6F-02C0CFC72E2A}" presName="iconSpace" presStyleCnt="0"/>
      <dgm:spPr/>
    </dgm:pt>
    <dgm:pt modelId="{06582F46-5096-4B82-A3C0-5DC04F1E9933}" type="pres">
      <dgm:prSet presAssocID="{5E57BEB6-B748-4B46-9B6F-02C0CFC72E2A}" presName="parTx" presStyleLbl="revTx" presStyleIdx="0" presStyleCnt="10">
        <dgm:presLayoutVars>
          <dgm:chMax val="0"/>
          <dgm:chPref val="0"/>
        </dgm:presLayoutVars>
      </dgm:prSet>
      <dgm:spPr/>
    </dgm:pt>
    <dgm:pt modelId="{20E5B30A-1276-487F-8447-72FD2016740B}" type="pres">
      <dgm:prSet presAssocID="{5E57BEB6-B748-4B46-9B6F-02C0CFC72E2A}" presName="txSpace" presStyleCnt="0"/>
      <dgm:spPr/>
    </dgm:pt>
    <dgm:pt modelId="{81039A12-675A-48BD-96A7-29BAF7279C57}" type="pres">
      <dgm:prSet presAssocID="{5E57BEB6-B748-4B46-9B6F-02C0CFC72E2A}" presName="desTx" presStyleLbl="revTx" presStyleIdx="1" presStyleCnt="10">
        <dgm:presLayoutVars/>
      </dgm:prSet>
      <dgm:spPr/>
    </dgm:pt>
    <dgm:pt modelId="{B43FB279-157B-4597-9BE7-397CE3E04908}" type="pres">
      <dgm:prSet presAssocID="{43F4012E-084F-48B6-AE87-04649F43F6BD}" presName="sibTrans" presStyleCnt="0"/>
      <dgm:spPr/>
    </dgm:pt>
    <dgm:pt modelId="{ABDFCF3D-772C-4B13-AEDF-7F0BB41D8BA7}" type="pres">
      <dgm:prSet presAssocID="{AF8AE1B5-7674-4785-90FD-40E3B357C77E}" presName="compNode" presStyleCnt="0"/>
      <dgm:spPr/>
    </dgm:pt>
    <dgm:pt modelId="{D82E2978-0FE1-4241-9FB1-B23752B02021}" type="pres">
      <dgm:prSet presAssocID="{AF8AE1B5-7674-4785-90FD-40E3B357C77E}" presName="iconRect" presStyleLbl="node1" presStyleIdx="1" presStyleCnt="5" custScaleX="191153" custScaleY="191153" custLinFactNeighborY="-1842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5C87AFE-7143-49EF-999E-DB4507E89BEF}" type="pres">
      <dgm:prSet presAssocID="{AF8AE1B5-7674-4785-90FD-40E3B357C77E}" presName="iconSpace" presStyleCnt="0"/>
      <dgm:spPr/>
    </dgm:pt>
    <dgm:pt modelId="{5A6864D5-F380-42F6-8534-A773C1857D38}" type="pres">
      <dgm:prSet presAssocID="{AF8AE1B5-7674-4785-90FD-40E3B357C77E}" presName="parTx" presStyleLbl="revTx" presStyleIdx="2" presStyleCnt="10">
        <dgm:presLayoutVars>
          <dgm:chMax val="0"/>
          <dgm:chPref val="0"/>
        </dgm:presLayoutVars>
      </dgm:prSet>
      <dgm:spPr/>
    </dgm:pt>
    <dgm:pt modelId="{5835F88B-CBF8-4A34-91FC-1C75C8E61B79}" type="pres">
      <dgm:prSet presAssocID="{AF8AE1B5-7674-4785-90FD-40E3B357C77E}" presName="txSpace" presStyleCnt="0"/>
      <dgm:spPr/>
    </dgm:pt>
    <dgm:pt modelId="{6C975597-77E0-4928-BD85-E5DDFF668641}" type="pres">
      <dgm:prSet presAssocID="{AF8AE1B5-7674-4785-90FD-40E3B357C77E}" presName="desTx" presStyleLbl="revTx" presStyleIdx="3" presStyleCnt="10">
        <dgm:presLayoutVars/>
      </dgm:prSet>
      <dgm:spPr/>
    </dgm:pt>
    <dgm:pt modelId="{373B74CB-FFE8-4DAB-9422-E817F323384A}" type="pres">
      <dgm:prSet presAssocID="{41CBD8BC-FAC7-4314-8FEB-0F4C5E9CC3E4}" presName="sibTrans" presStyleCnt="0"/>
      <dgm:spPr/>
    </dgm:pt>
    <dgm:pt modelId="{68ED3C37-C33B-4CC9-983E-AAF8C1C7B2D1}" type="pres">
      <dgm:prSet presAssocID="{37618914-8A06-40FA-9E5B-1506B8CF19D1}" presName="compNode" presStyleCnt="0"/>
      <dgm:spPr/>
    </dgm:pt>
    <dgm:pt modelId="{7F63415D-16FD-4B03-A8F8-A0260CA61978}" type="pres">
      <dgm:prSet presAssocID="{37618914-8A06-40FA-9E5B-1506B8CF19D1}" presName="iconRect" presStyleLbl="node1" presStyleIdx="2" presStyleCnt="5" custScaleX="191153" custScaleY="191153" custLinFactNeighborX="-1787" custLinFactNeighborY="-18427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985C374C-A356-41CE-97A4-9863C9B8FA43}" type="pres">
      <dgm:prSet presAssocID="{37618914-8A06-40FA-9E5B-1506B8CF19D1}" presName="iconSpace" presStyleCnt="0"/>
      <dgm:spPr/>
    </dgm:pt>
    <dgm:pt modelId="{07435D07-B675-438F-A669-71737E69E72F}" type="pres">
      <dgm:prSet presAssocID="{37618914-8A06-40FA-9E5B-1506B8CF19D1}" presName="parTx" presStyleLbl="revTx" presStyleIdx="4" presStyleCnt="10">
        <dgm:presLayoutVars>
          <dgm:chMax val="0"/>
          <dgm:chPref val="0"/>
        </dgm:presLayoutVars>
      </dgm:prSet>
      <dgm:spPr/>
    </dgm:pt>
    <dgm:pt modelId="{0787C6D5-9CB1-4AD9-B5B4-696483819F15}" type="pres">
      <dgm:prSet presAssocID="{37618914-8A06-40FA-9E5B-1506B8CF19D1}" presName="txSpace" presStyleCnt="0"/>
      <dgm:spPr/>
    </dgm:pt>
    <dgm:pt modelId="{7D64A28E-08EB-439D-B1B6-AB668E722F01}" type="pres">
      <dgm:prSet presAssocID="{37618914-8A06-40FA-9E5B-1506B8CF19D1}" presName="desTx" presStyleLbl="revTx" presStyleIdx="5" presStyleCnt="10">
        <dgm:presLayoutVars/>
      </dgm:prSet>
      <dgm:spPr/>
    </dgm:pt>
    <dgm:pt modelId="{ED88B0E6-AADE-421A-B0E7-F82DABD83654}" type="pres">
      <dgm:prSet presAssocID="{E52B25D5-2939-4942-B955-2C55DB3A1407}" presName="sibTrans" presStyleCnt="0"/>
      <dgm:spPr/>
    </dgm:pt>
    <dgm:pt modelId="{87E9A48C-479F-4430-AAB5-9D06BFB2E30F}" type="pres">
      <dgm:prSet presAssocID="{2E1CAA6A-7F92-4CAB-94FB-FE451BB38DE7}" presName="compNode" presStyleCnt="0"/>
      <dgm:spPr/>
    </dgm:pt>
    <dgm:pt modelId="{90AABD5A-CFBA-4ED1-9C94-B9894C02B13C}" type="pres">
      <dgm:prSet presAssocID="{2E1CAA6A-7F92-4CAB-94FB-FE451BB38DE7}" presName="iconRect" presStyleLbl="node1" presStyleIdx="3" presStyleCnt="5" custScaleX="191153" custScaleY="191153" custLinFactNeighborX="-3741" custLinFactNeighborY="-1842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FB425D0-2111-4F8E-BB38-BE169FAF5570}" type="pres">
      <dgm:prSet presAssocID="{2E1CAA6A-7F92-4CAB-94FB-FE451BB38DE7}" presName="iconSpace" presStyleCnt="0"/>
      <dgm:spPr/>
    </dgm:pt>
    <dgm:pt modelId="{4E3D3DF4-EED7-4702-86F6-2D2D870CE4C2}" type="pres">
      <dgm:prSet presAssocID="{2E1CAA6A-7F92-4CAB-94FB-FE451BB38DE7}" presName="parTx" presStyleLbl="revTx" presStyleIdx="6" presStyleCnt="10">
        <dgm:presLayoutVars>
          <dgm:chMax val="0"/>
          <dgm:chPref val="0"/>
        </dgm:presLayoutVars>
      </dgm:prSet>
      <dgm:spPr/>
    </dgm:pt>
    <dgm:pt modelId="{3BEFF5EC-EBCB-4422-9E8B-F6555601D285}" type="pres">
      <dgm:prSet presAssocID="{2E1CAA6A-7F92-4CAB-94FB-FE451BB38DE7}" presName="txSpace" presStyleCnt="0"/>
      <dgm:spPr/>
    </dgm:pt>
    <dgm:pt modelId="{A7E5E437-17C2-4549-9AE2-A7F16C8D6070}" type="pres">
      <dgm:prSet presAssocID="{2E1CAA6A-7F92-4CAB-94FB-FE451BB38DE7}" presName="desTx" presStyleLbl="revTx" presStyleIdx="7" presStyleCnt="10">
        <dgm:presLayoutVars/>
      </dgm:prSet>
      <dgm:spPr/>
    </dgm:pt>
    <dgm:pt modelId="{3AD03D46-6559-46EE-9CA3-5C32741109C4}" type="pres">
      <dgm:prSet presAssocID="{90D44285-8CF5-49FB-966E-4535162C11E7}" presName="sibTrans" presStyleCnt="0"/>
      <dgm:spPr/>
    </dgm:pt>
    <dgm:pt modelId="{562D23EC-C4D4-4BA3-BAA8-3EFE055AF226}" type="pres">
      <dgm:prSet presAssocID="{B3776D3E-7FAB-43BE-8B42-5EE0CC81EEC1}" presName="compNode" presStyleCnt="0"/>
      <dgm:spPr/>
    </dgm:pt>
    <dgm:pt modelId="{788634D9-1CF7-4BED-8EED-C8A759C89017}" type="pres">
      <dgm:prSet presAssocID="{B3776D3E-7FAB-43BE-8B42-5EE0CC81EEC1}" presName="iconRect" presStyleLbl="node1" presStyleIdx="4" presStyleCnt="5" custScaleX="191153" custScaleY="191153" custLinFactNeighborX="-1870" custLinFactNeighborY="-18427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 with solid fill"/>
        </a:ext>
      </dgm:extLst>
    </dgm:pt>
    <dgm:pt modelId="{DC3CF842-7CE7-46A1-B170-6F4862AAF855}" type="pres">
      <dgm:prSet presAssocID="{B3776D3E-7FAB-43BE-8B42-5EE0CC81EEC1}" presName="iconSpace" presStyleCnt="0"/>
      <dgm:spPr/>
    </dgm:pt>
    <dgm:pt modelId="{D986FCCF-B68B-4C22-9FF6-41CF9EB6EE52}" type="pres">
      <dgm:prSet presAssocID="{B3776D3E-7FAB-43BE-8B42-5EE0CC81EEC1}" presName="parTx" presStyleLbl="revTx" presStyleIdx="8" presStyleCnt="10">
        <dgm:presLayoutVars>
          <dgm:chMax val="0"/>
          <dgm:chPref val="0"/>
        </dgm:presLayoutVars>
      </dgm:prSet>
      <dgm:spPr/>
    </dgm:pt>
    <dgm:pt modelId="{A254C6D9-3ECF-4ACF-8955-0A1FEE7B36D3}" type="pres">
      <dgm:prSet presAssocID="{B3776D3E-7FAB-43BE-8B42-5EE0CC81EEC1}" presName="txSpace" presStyleCnt="0"/>
      <dgm:spPr/>
    </dgm:pt>
    <dgm:pt modelId="{0E949E6C-F883-4E02-80F4-DFB8ADCC82CF}" type="pres">
      <dgm:prSet presAssocID="{B3776D3E-7FAB-43BE-8B42-5EE0CC81EEC1}" presName="desTx" presStyleLbl="revTx" presStyleIdx="9" presStyleCnt="10">
        <dgm:presLayoutVars/>
      </dgm:prSet>
      <dgm:spPr/>
    </dgm:pt>
  </dgm:ptLst>
  <dgm:cxnLst>
    <dgm:cxn modelId="{AF84FA00-23EC-6648-AB35-E57DDDB770C0}" type="presOf" srcId="{2E1CAA6A-7F92-4CAB-94FB-FE451BB38DE7}" destId="{4E3D3DF4-EED7-4702-86F6-2D2D870CE4C2}" srcOrd="0" destOrd="0" presId="urn:microsoft.com/office/officeart/2018/5/layout/CenteredIconLabelDescriptionList"/>
    <dgm:cxn modelId="{46FA8412-9F2C-4E39-AF9E-809B618EE204}" srcId="{744BAA39-E1D6-4E63-9A41-D7CA9F758DAF}" destId="{AF8AE1B5-7674-4785-90FD-40E3B357C77E}" srcOrd="1" destOrd="0" parTransId="{D659414C-ACFA-4930-B4E3-AEC1D3735DF7}" sibTransId="{41CBD8BC-FAC7-4314-8FEB-0F4C5E9CC3E4}"/>
    <dgm:cxn modelId="{A427741B-B9D4-434C-A1BE-CA640B355DC1}" type="presOf" srcId="{AF8AE1B5-7674-4785-90FD-40E3B357C77E}" destId="{5A6864D5-F380-42F6-8534-A773C1857D38}" srcOrd="0" destOrd="0" presId="urn:microsoft.com/office/officeart/2018/5/layout/CenteredIconLabelDescriptionList"/>
    <dgm:cxn modelId="{D0545A5B-282C-442E-AB9A-76B3015780A1}" srcId="{5E57BEB6-B748-4B46-9B6F-02C0CFC72E2A}" destId="{9D198378-7A9E-44FB-9AFF-6E5EF69F36AC}" srcOrd="1" destOrd="0" parTransId="{40CA96C3-85E2-4F46-999A-2BD6E2506438}" sibTransId="{59B88758-DFC0-439B-B8CB-C189F46310AA}"/>
    <dgm:cxn modelId="{2392A669-30AC-6448-8815-C240DF563C7E}" type="presOf" srcId="{81B82033-5E1E-4FF3-95A4-EFDD331E3427}" destId="{81039A12-675A-48BD-96A7-29BAF7279C57}" srcOrd="0" destOrd="2" presId="urn:microsoft.com/office/officeart/2018/5/layout/CenteredIconLabelDescriptionList"/>
    <dgm:cxn modelId="{16337B4A-41DB-6F41-8434-9C019AB5CDB5}" type="presOf" srcId="{B3776D3E-7FAB-43BE-8B42-5EE0CC81EEC1}" destId="{D986FCCF-B68B-4C22-9FF6-41CF9EB6EE52}" srcOrd="0" destOrd="0" presId="urn:microsoft.com/office/officeart/2018/5/layout/CenteredIconLabelDescriptionList"/>
    <dgm:cxn modelId="{67AF496F-A54B-C74E-ABD8-7ADBA2A1DFDE}" type="presOf" srcId="{5E57BEB6-B748-4B46-9B6F-02C0CFC72E2A}" destId="{06582F46-5096-4B82-A3C0-5DC04F1E9933}" srcOrd="0" destOrd="0" presId="urn:microsoft.com/office/officeart/2018/5/layout/CenteredIconLabelDescriptionList"/>
    <dgm:cxn modelId="{7F948155-D2A4-1D47-8817-E814A73983F0}" type="presOf" srcId="{744BAA39-E1D6-4E63-9A41-D7CA9F758DAF}" destId="{0962A599-545F-406D-82E5-8609D500FEFF}" srcOrd="0" destOrd="0" presId="urn:microsoft.com/office/officeart/2018/5/layout/CenteredIconLabelDescriptionList"/>
    <dgm:cxn modelId="{1B084D83-FF1A-6B44-AEBD-455031F3B272}" type="presOf" srcId="{37618914-8A06-40FA-9E5B-1506B8CF19D1}" destId="{07435D07-B675-438F-A669-71737E69E72F}" srcOrd="0" destOrd="0" presId="urn:microsoft.com/office/officeart/2018/5/layout/CenteredIconLabelDescriptionList"/>
    <dgm:cxn modelId="{4F67AEB1-1A29-4809-BF93-17FB44236587}" srcId="{5E57BEB6-B748-4B46-9B6F-02C0CFC72E2A}" destId="{B91AFF14-3591-4503-95DC-06156D2F6505}" srcOrd="0" destOrd="0" parTransId="{419B47C7-FF08-40DA-B04D-C340AC820B4F}" sibTransId="{2A38FA87-4ACC-4543-8B7C-9AB4B08FDAB8}"/>
    <dgm:cxn modelId="{965A49C6-45CD-46EA-9E2D-917209BD50B2}" srcId="{5E57BEB6-B748-4B46-9B6F-02C0CFC72E2A}" destId="{81B82033-5E1E-4FF3-95A4-EFDD331E3427}" srcOrd="2" destOrd="0" parTransId="{A81F3A87-2C4F-483B-A91A-C93E6A2CCC37}" sibTransId="{8C9FE269-B9BD-4771-B34D-221B73F82F9A}"/>
    <dgm:cxn modelId="{B5E355C6-38A9-4AD5-A7D0-432AF55B73D5}" srcId="{744BAA39-E1D6-4E63-9A41-D7CA9F758DAF}" destId="{5E57BEB6-B748-4B46-9B6F-02C0CFC72E2A}" srcOrd="0" destOrd="0" parTransId="{7CBFEA25-C663-4D03-874C-CB4558CE8000}" sibTransId="{43F4012E-084F-48B6-AE87-04649F43F6BD}"/>
    <dgm:cxn modelId="{5F19ABD4-7097-4C04-A1F4-1294CE44E95C}" srcId="{744BAA39-E1D6-4E63-9A41-D7CA9F758DAF}" destId="{2E1CAA6A-7F92-4CAB-94FB-FE451BB38DE7}" srcOrd="3" destOrd="0" parTransId="{26672D01-8687-4CAD-83AA-90250A7514D3}" sibTransId="{90D44285-8CF5-49FB-966E-4535162C11E7}"/>
    <dgm:cxn modelId="{B3FE60E2-B563-4B72-B040-D24BEBF8FCCF}" srcId="{744BAA39-E1D6-4E63-9A41-D7CA9F758DAF}" destId="{37618914-8A06-40FA-9E5B-1506B8CF19D1}" srcOrd="2" destOrd="0" parTransId="{30454350-8EB6-4702-B4D4-A34F59E0820C}" sibTransId="{E52B25D5-2939-4942-B955-2C55DB3A1407}"/>
    <dgm:cxn modelId="{DB3EB9E7-4981-654A-BB7D-F23BBECE30A3}" type="presOf" srcId="{9D198378-7A9E-44FB-9AFF-6E5EF69F36AC}" destId="{81039A12-675A-48BD-96A7-29BAF7279C57}" srcOrd="0" destOrd="1" presId="urn:microsoft.com/office/officeart/2018/5/layout/CenteredIconLabelDescriptionList"/>
    <dgm:cxn modelId="{AF4E92EE-494E-4E4C-9E94-1A2C913A7E40}" srcId="{744BAA39-E1D6-4E63-9A41-D7CA9F758DAF}" destId="{B3776D3E-7FAB-43BE-8B42-5EE0CC81EEC1}" srcOrd="4" destOrd="0" parTransId="{BB61CB2C-2F34-48CD-AA94-C4E747F4CE99}" sibTransId="{68477155-A1AB-4FB1-90A7-D1F5017C9B8F}"/>
    <dgm:cxn modelId="{2BA150F6-D3A9-9549-98AF-201ED903621E}" type="presOf" srcId="{B91AFF14-3591-4503-95DC-06156D2F6505}" destId="{81039A12-675A-48BD-96A7-29BAF7279C57}" srcOrd="0" destOrd="0" presId="urn:microsoft.com/office/officeart/2018/5/layout/CenteredIconLabelDescriptionList"/>
    <dgm:cxn modelId="{FA32DD5B-F19B-9E41-82BA-7CC81A2F2ECF}" type="presParOf" srcId="{0962A599-545F-406D-82E5-8609D500FEFF}" destId="{1B18CC3B-0F29-4EC3-8445-54EA1AAD157F}" srcOrd="0" destOrd="0" presId="urn:microsoft.com/office/officeart/2018/5/layout/CenteredIconLabelDescriptionList"/>
    <dgm:cxn modelId="{01E1672D-0E75-F548-866F-D6ABC24E69A7}" type="presParOf" srcId="{1B18CC3B-0F29-4EC3-8445-54EA1AAD157F}" destId="{CD6E1093-114D-49A2-9E3B-A27573BD0D13}" srcOrd="0" destOrd="0" presId="urn:microsoft.com/office/officeart/2018/5/layout/CenteredIconLabelDescriptionList"/>
    <dgm:cxn modelId="{E7EABA69-4CB9-7044-926F-0677CA99ECFD}" type="presParOf" srcId="{1B18CC3B-0F29-4EC3-8445-54EA1AAD157F}" destId="{A1BE4606-93BE-4CAC-B836-275841364B7A}" srcOrd="1" destOrd="0" presId="urn:microsoft.com/office/officeart/2018/5/layout/CenteredIconLabelDescriptionList"/>
    <dgm:cxn modelId="{0C8C6425-35AE-AE4C-9FFB-F0B88E931DDA}" type="presParOf" srcId="{1B18CC3B-0F29-4EC3-8445-54EA1AAD157F}" destId="{06582F46-5096-4B82-A3C0-5DC04F1E9933}" srcOrd="2" destOrd="0" presId="urn:microsoft.com/office/officeart/2018/5/layout/CenteredIconLabelDescriptionList"/>
    <dgm:cxn modelId="{2393AAB0-492D-3740-87D6-89AF04CB2543}" type="presParOf" srcId="{1B18CC3B-0F29-4EC3-8445-54EA1AAD157F}" destId="{20E5B30A-1276-487F-8447-72FD2016740B}" srcOrd="3" destOrd="0" presId="urn:microsoft.com/office/officeart/2018/5/layout/CenteredIconLabelDescriptionList"/>
    <dgm:cxn modelId="{065FD389-9CA6-C947-9EF6-21FEDB6C3E44}" type="presParOf" srcId="{1B18CC3B-0F29-4EC3-8445-54EA1AAD157F}" destId="{81039A12-675A-48BD-96A7-29BAF7279C57}" srcOrd="4" destOrd="0" presId="urn:microsoft.com/office/officeart/2018/5/layout/CenteredIconLabelDescriptionList"/>
    <dgm:cxn modelId="{2349810B-643D-614A-BAAE-3D4FAF475153}" type="presParOf" srcId="{0962A599-545F-406D-82E5-8609D500FEFF}" destId="{B43FB279-157B-4597-9BE7-397CE3E04908}" srcOrd="1" destOrd="0" presId="urn:microsoft.com/office/officeart/2018/5/layout/CenteredIconLabelDescriptionList"/>
    <dgm:cxn modelId="{6D713B65-1C79-FE41-B5B5-6E22B460CEBD}" type="presParOf" srcId="{0962A599-545F-406D-82E5-8609D500FEFF}" destId="{ABDFCF3D-772C-4B13-AEDF-7F0BB41D8BA7}" srcOrd="2" destOrd="0" presId="urn:microsoft.com/office/officeart/2018/5/layout/CenteredIconLabelDescriptionList"/>
    <dgm:cxn modelId="{A76D5605-84C0-E546-95CA-EBEA116269C4}" type="presParOf" srcId="{ABDFCF3D-772C-4B13-AEDF-7F0BB41D8BA7}" destId="{D82E2978-0FE1-4241-9FB1-B23752B02021}" srcOrd="0" destOrd="0" presId="urn:microsoft.com/office/officeart/2018/5/layout/CenteredIconLabelDescriptionList"/>
    <dgm:cxn modelId="{34D5890F-F53C-164D-A08E-FD9EFCDD1A6A}" type="presParOf" srcId="{ABDFCF3D-772C-4B13-AEDF-7F0BB41D8BA7}" destId="{E5C87AFE-7143-49EF-999E-DB4507E89BEF}" srcOrd="1" destOrd="0" presId="urn:microsoft.com/office/officeart/2018/5/layout/CenteredIconLabelDescriptionList"/>
    <dgm:cxn modelId="{079526EB-7D68-594E-9978-FDB4637A5E02}" type="presParOf" srcId="{ABDFCF3D-772C-4B13-AEDF-7F0BB41D8BA7}" destId="{5A6864D5-F380-42F6-8534-A773C1857D38}" srcOrd="2" destOrd="0" presId="urn:microsoft.com/office/officeart/2018/5/layout/CenteredIconLabelDescriptionList"/>
    <dgm:cxn modelId="{836DEA62-E961-7B48-8EB6-9D4D3E6EB42C}" type="presParOf" srcId="{ABDFCF3D-772C-4B13-AEDF-7F0BB41D8BA7}" destId="{5835F88B-CBF8-4A34-91FC-1C75C8E61B79}" srcOrd="3" destOrd="0" presId="urn:microsoft.com/office/officeart/2018/5/layout/CenteredIconLabelDescriptionList"/>
    <dgm:cxn modelId="{E568B79E-5F5E-2F48-B804-49EB29321041}" type="presParOf" srcId="{ABDFCF3D-772C-4B13-AEDF-7F0BB41D8BA7}" destId="{6C975597-77E0-4928-BD85-E5DDFF668641}" srcOrd="4" destOrd="0" presId="urn:microsoft.com/office/officeart/2018/5/layout/CenteredIconLabelDescriptionList"/>
    <dgm:cxn modelId="{4BF36285-29B6-BB47-B7BC-89EAFDB8B070}" type="presParOf" srcId="{0962A599-545F-406D-82E5-8609D500FEFF}" destId="{373B74CB-FFE8-4DAB-9422-E817F323384A}" srcOrd="3" destOrd="0" presId="urn:microsoft.com/office/officeart/2018/5/layout/CenteredIconLabelDescriptionList"/>
    <dgm:cxn modelId="{C9E871CE-DC82-CD49-BD1A-B47C7687DC74}" type="presParOf" srcId="{0962A599-545F-406D-82E5-8609D500FEFF}" destId="{68ED3C37-C33B-4CC9-983E-AAF8C1C7B2D1}" srcOrd="4" destOrd="0" presId="urn:microsoft.com/office/officeart/2018/5/layout/CenteredIconLabelDescriptionList"/>
    <dgm:cxn modelId="{8051AD40-6925-0647-9620-3B86307AB913}" type="presParOf" srcId="{68ED3C37-C33B-4CC9-983E-AAF8C1C7B2D1}" destId="{7F63415D-16FD-4B03-A8F8-A0260CA61978}" srcOrd="0" destOrd="0" presId="urn:microsoft.com/office/officeart/2018/5/layout/CenteredIconLabelDescriptionList"/>
    <dgm:cxn modelId="{BE8816E9-1DCD-C646-B39E-BA02A3135B19}" type="presParOf" srcId="{68ED3C37-C33B-4CC9-983E-AAF8C1C7B2D1}" destId="{985C374C-A356-41CE-97A4-9863C9B8FA43}" srcOrd="1" destOrd="0" presId="urn:microsoft.com/office/officeart/2018/5/layout/CenteredIconLabelDescriptionList"/>
    <dgm:cxn modelId="{7C3C831A-C381-504B-878E-1F8F74311573}" type="presParOf" srcId="{68ED3C37-C33B-4CC9-983E-AAF8C1C7B2D1}" destId="{07435D07-B675-438F-A669-71737E69E72F}" srcOrd="2" destOrd="0" presId="urn:microsoft.com/office/officeart/2018/5/layout/CenteredIconLabelDescriptionList"/>
    <dgm:cxn modelId="{A9DC5712-CCF9-4B4E-80CF-62D53B6DE8F2}" type="presParOf" srcId="{68ED3C37-C33B-4CC9-983E-AAF8C1C7B2D1}" destId="{0787C6D5-9CB1-4AD9-B5B4-696483819F15}" srcOrd="3" destOrd="0" presId="urn:microsoft.com/office/officeart/2018/5/layout/CenteredIconLabelDescriptionList"/>
    <dgm:cxn modelId="{0DC11DAC-3966-C847-A245-5A97DCC6BD1E}" type="presParOf" srcId="{68ED3C37-C33B-4CC9-983E-AAF8C1C7B2D1}" destId="{7D64A28E-08EB-439D-B1B6-AB668E722F01}" srcOrd="4" destOrd="0" presId="urn:microsoft.com/office/officeart/2018/5/layout/CenteredIconLabelDescriptionList"/>
    <dgm:cxn modelId="{84EDBD3E-C12A-5C4F-AAB3-B0BCA41E4EB0}" type="presParOf" srcId="{0962A599-545F-406D-82E5-8609D500FEFF}" destId="{ED88B0E6-AADE-421A-B0E7-F82DABD83654}" srcOrd="5" destOrd="0" presId="urn:microsoft.com/office/officeart/2018/5/layout/CenteredIconLabelDescriptionList"/>
    <dgm:cxn modelId="{653442D7-343F-CB46-A8FF-BAEF527D3225}" type="presParOf" srcId="{0962A599-545F-406D-82E5-8609D500FEFF}" destId="{87E9A48C-479F-4430-AAB5-9D06BFB2E30F}" srcOrd="6" destOrd="0" presId="urn:microsoft.com/office/officeart/2018/5/layout/CenteredIconLabelDescriptionList"/>
    <dgm:cxn modelId="{BA37E944-C1EC-544C-A3CD-21C354CCE7E8}" type="presParOf" srcId="{87E9A48C-479F-4430-AAB5-9D06BFB2E30F}" destId="{90AABD5A-CFBA-4ED1-9C94-B9894C02B13C}" srcOrd="0" destOrd="0" presId="urn:microsoft.com/office/officeart/2018/5/layout/CenteredIconLabelDescriptionList"/>
    <dgm:cxn modelId="{E83E8735-F721-544B-992E-A74AD6DBE2C8}" type="presParOf" srcId="{87E9A48C-479F-4430-AAB5-9D06BFB2E30F}" destId="{5FB425D0-2111-4F8E-BB38-BE169FAF5570}" srcOrd="1" destOrd="0" presId="urn:microsoft.com/office/officeart/2018/5/layout/CenteredIconLabelDescriptionList"/>
    <dgm:cxn modelId="{6D976542-25A9-FA4F-A71F-63099963D151}" type="presParOf" srcId="{87E9A48C-479F-4430-AAB5-9D06BFB2E30F}" destId="{4E3D3DF4-EED7-4702-86F6-2D2D870CE4C2}" srcOrd="2" destOrd="0" presId="urn:microsoft.com/office/officeart/2018/5/layout/CenteredIconLabelDescriptionList"/>
    <dgm:cxn modelId="{6F62293E-CF3C-7D40-BB18-B2694B06B963}" type="presParOf" srcId="{87E9A48C-479F-4430-AAB5-9D06BFB2E30F}" destId="{3BEFF5EC-EBCB-4422-9E8B-F6555601D285}" srcOrd="3" destOrd="0" presId="urn:microsoft.com/office/officeart/2018/5/layout/CenteredIconLabelDescriptionList"/>
    <dgm:cxn modelId="{E64ACE78-D6BB-5C42-8F47-394BA7418FE9}" type="presParOf" srcId="{87E9A48C-479F-4430-AAB5-9D06BFB2E30F}" destId="{A7E5E437-17C2-4549-9AE2-A7F16C8D6070}" srcOrd="4" destOrd="0" presId="urn:microsoft.com/office/officeart/2018/5/layout/CenteredIconLabelDescriptionList"/>
    <dgm:cxn modelId="{EB5B6A81-9B55-7A46-B2E0-827CBBA96455}" type="presParOf" srcId="{0962A599-545F-406D-82E5-8609D500FEFF}" destId="{3AD03D46-6559-46EE-9CA3-5C32741109C4}" srcOrd="7" destOrd="0" presId="urn:microsoft.com/office/officeart/2018/5/layout/CenteredIconLabelDescriptionList"/>
    <dgm:cxn modelId="{0B93A8E6-9120-C64F-BD23-1F513CCBC7BC}" type="presParOf" srcId="{0962A599-545F-406D-82E5-8609D500FEFF}" destId="{562D23EC-C4D4-4BA3-BAA8-3EFE055AF226}" srcOrd="8" destOrd="0" presId="urn:microsoft.com/office/officeart/2018/5/layout/CenteredIconLabelDescriptionList"/>
    <dgm:cxn modelId="{59EAA060-379F-504F-8EA3-5AFCC42B0B8C}" type="presParOf" srcId="{562D23EC-C4D4-4BA3-BAA8-3EFE055AF226}" destId="{788634D9-1CF7-4BED-8EED-C8A759C89017}" srcOrd="0" destOrd="0" presId="urn:microsoft.com/office/officeart/2018/5/layout/CenteredIconLabelDescriptionList"/>
    <dgm:cxn modelId="{8F81B19B-50AE-9246-8362-B0DCC3E56F7F}" type="presParOf" srcId="{562D23EC-C4D4-4BA3-BAA8-3EFE055AF226}" destId="{DC3CF842-7CE7-46A1-B170-6F4862AAF855}" srcOrd="1" destOrd="0" presId="urn:microsoft.com/office/officeart/2018/5/layout/CenteredIconLabelDescriptionList"/>
    <dgm:cxn modelId="{9405590A-71B4-1E4D-85EE-F98B496A3A16}" type="presParOf" srcId="{562D23EC-C4D4-4BA3-BAA8-3EFE055AF226}" destId="{D986FCCF-B68B-4C22-9FF6-41CF9EB6EE52}" srcOrd="2" destOrd="0" presId="urn:microsoft.com/office/officeart/2018/5/layout/CenteredIconLabelDescriptionList"/>
    <dgm:cxn modelId="{13C4F8CD-FC4D-AE47-B14C-BA02510CE20B}" type="presParOf" srcId="{562D23EC-C4D4-4BA3-BAA8-3EFE055AF226}" destId="{A254C6D9-3ECF-4ACF-8955-0A1FEE7B36D3}" srcOrd="3" destOrd="0" presId="urn:microsoft.com/office/officeart/2018/5/layout/CenteredIconLabelDescriptionList"/>
    <dgm:cxn modelId="{DA6A4BD1-99FD-EE49-9150-83D3DA6CA653}" type="presParOf" srcId="{562D23EC-C4D4-4BA3-BAA8-3EFE055AF226}" destId="{0E949E6C-F883-4E02-80F4-DFB8ADCC82CF}" srcOrd="4" destOrd="0" presId="urn:microsoft.com/office/officeart/2018/5/layout/Centered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65080-E007-494A-8AED-AEA2DDE5BD2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78CBE4-221F-4E77-9BE9-A9508CCECF7B}">
      <dgm:prSet/>
      <dgm:spPr/>
      <dgm:t>
        <a:bodyPr/>
        <a:lstStyle/>
        <a:p>
          <a:r>
            <a:rPr lang="en-US"/>
            <a:t>Stable Coin</a:t>
          </a:r>
        </a:p>
      </dgm:t>
    </dgm:pt>
    <dgm:pt modelId="{E2F67747-E817-425F-820D-0CA79181000B}" type="parTrans" cxnId="{FE72A433-CF69-4939-8D18-480D9B041B4A}">
      <dgm:prSet/>
      <dgm:spPr/>
      <dgm:t>
        <a:bodyPr/>
        <a:lstStyle/>
        <a:p>
          <a:endParaRPr lang="en-US"/>
        </a:p>
      </dgm:t>
    </dgm:pt>
    <dgm:pt modelId="{BDC09185-E7C3-4C57-A0D6-9956DB299665}" type="sibTrans" cxnId="{FE72A433-CF69-4939-8D18-480D9B041B4A}">
      <dgm:prSet/>
      <dgm:spPr/>
      <dgm:t>
        <a:bodyPr/>
        <a:lstStyle/>
        <a:p>
          <a:endParaRPr lang="en-US"/>
        </a:p>
      </dgm:t>
    </dgm:pt>
    <dgm:pt modelId="{F49A8F46-617A-486A-88B7-F496AC1F87CE}">
      <dgm:prSet/>
      <dgm:spPr/>
      <dgm:t>
        <a:bodyPr/>
        <a:lstStyle/>
        <a:p>
          <a:r>
            <a:rPr lang="en-US"/>
            <a:t>Trump Accounts</a:t>
          </a:r>
        </a:p>
      </dgm:t>
    </dgm:pt>
    <dgm:pt modelId="{CBBC9FBF-F9BA-4E5E-84B6-AC306FB20FBB}" type="parTrans" cxnId="{A5150A06-3DE2-433C-9151-FDFBDA521492}">
      <dgm:prSet/>
      <dgm:spPr/>
      <dgm:t>
        <a:bodyPr/>
        <a:lstStyle/>
        <a:p>
          <a:endParaRPr lang="en-US"/>
        </a:p>
      </dgm:t>
    </dgm:pt>
    <dgm:pt modelId="{2A0A2A8F-95A7-40A3-8B33-281A401E2D93}" type="sibTrans" cxnId="{A5150A06-3DE2-433C-9151-FDFBDA521492}">
      <dgm:prSet/>
      <dgm:spPr/>
      <dgm:t>
        <a:bodyPr/>
        <a:lstStyle/>
        <a:p>
          <a:endParaRPr lang="en-US"/>
        </a:p>
      </dgm:t>
    </dgm:pt>
    <dgm:pt modelId="{3F3D722C-DE81-4CE6-A4AA-47BEB7A91BB0}">
      <dgm:prSet/>
      <dgm:spPr/>
      <dgm:t>
        <a:bodyPr/>
        <a:lstStyle/>
        <a:p>
          <a:r>
            <a:rPr lang="en-US"/>
            <a:t>NCUA</a:t>
          </a:r>
        </a:p>
      </dgm:t>
    </dgm:pt>
    <dgm:pt modelId="{B3FEAD54-BD42-42B8-A643-FF58E9C57B1F}" type="parTrans" cxnId="{45D224A3-9137-4EA8-B5E8-849515C3D146}">
      <dgm:prSet/>
      <dgm:spPr/>
      <dgm:t>
        <a:bodyPr/>
        <a:lstStyle/>
        <a:p>
          <a:endParaRPr lang="en-US"/>
        </a:p>
      </dgm:t>
    </dgm:pt>
    <dgm:pt modelId="{558D5976-76B5-4D7F-8803-E4C65673B1DC}" type="sibTrans" cxnId="{45D224A3-9137-4EA8-B5E8-849515C3D146}">
      <dgm:prSet/>
      <dgm:spPr/>
      <dgm:t>
        <a:bodyPr/>
        <a:lstStyle/>
        <a:p>
          <a:endParaRPr lang="en-US"/>
        </a:p>
      </dgm:t>
    </dgm:pt>
    <dgm:pt modelId="{6CB40F3D-74B9-43FF-A11F-2434C05EA659}">
      <dgm:prSet/>
      <dgm:spPr/>
      <dgm:t>
        <a:bodyPr/>
        <a:lstStyle/>
        <a:p>
          <a:r>
            <a:rPr lang="en-US"/>
            <a:t>Deregulatory Push</a:t>
          </a:r>
        </a:p>
      </dgm:t>
    </dgm:pt>
    <dgm:pt modelId="{E7D4EE50-9119-43E6-9194-A0CF060F356E}" type="parTrans" cxnId="{FA8C0D24-9F0F-41AD-A489-2178DE490E44}">
      <dgm:prSet/>
      <dgm:spPr/>
      <dgm:t>
        <a:bodyPr/>
        <a:lstStyle/>
        <a:p>
          <a:endParaRPr lang="en-US"/>
        </a:p>
      </dgm:t>
    </dgm:pt>
    <dgm:pt modelId="{BC7B5CCE-6823-47E5-AFB2-80A6B82B6F4C}" type="sibTrans" cxnId="{FA8C0D24-9F0F-41AD-A489-2178DE490E44}">
      <dgm:prSet/>
      <dgm:spPr/>
      <dgm:t>
        <a:bodyPr/>
        <a:lstStyle/>
        <a:p>
          <a:endParaRPr lang="en-US"/>
        </a:p>
      </dgm:t>
    </dgm:pt>
    <dgm:pt modelId="{E7EEE420-9235-4AA8-BF3F-7D30037CD9C6}">
      <dgm:prSet/>
      <dgm:spPr/>
      <dgm:t>
        <a:bodyPr/>
        <a:lstStyle/>
        <a:p>
          <a:r>
            <a:rPr lang="en-US"/>
            <a:t>Chairman</a:t>
          </a:r>
        </a:p>
      </dgm:t>
    </dgm:pt>
    <dgm:pt modelId="{B7465BBB-1373-4BAC-BFF2-CA8F964E2F96}" type="parTrans" cxnId="{6C8589C7-33DF-477E-84E2-C3DF9AD99FA2}">
      <dgm:prSet/>
      <dgm:spPr/>
      <dgm:t>
        <a:bodyPr/>
        <a:lstStyle/>
        <a:p>
          <a:endParaRPr lang="en-US"/>
        </a:p>
      </dgm:t>
    </dgm:pt>
    <dgm:pt modelId="{A310ABF0-35A7-4A16-94B7-06046FE9BF40}" type="sibTrans" cxnId="{6C8589C7-33DF-477E-84E2-C3DF9AD99FA2}">
      <dgm:prSet/>
      <dgm:spPr/>
      <dgm:t>
        <a:bodyPr/>
        <a:lstStyle/>
        <a:p>
          <a:endParaRPr lang="en-US"/>
        </a:p>
      </dgm:t>
    </dgm:pt>
    <dgm:pt modelId="{B220ED2A-892F-4B58-8811-77266AB25E6F}">
      <dgm:prSet/>
      <dgm:spPr/>
      <dgm:t>
        <a:bodyPr/>
        <a:lstStyle/>
        <a:p>
          <a:r>
            <a:rPr lang="en-US"/>
            <a:t>Open Seats?</a:t>
          </a:r>
        </a:p>
      </dgm:t>
    </dgm:pt>
    <dgm:pt modelId="{2D21BE04-1666-43EE-93A5-3DAC069D9A84}" type="parTrans" cxnId="{25C3AF95-A1A5-4B08-96A1-169F1CD312BC}">
      <dgm:prSet/>
      <dgm:spPr/>
      <dgm:t>
        <a:bodyPr/>
        <a:lstStyle/>
        <a:p>
          <a:endParaRPr lang="en-US"/>
        </a:p>
      </dgm:t>
    </dgm:pt>
    <dgm:pt modelId="{28971FE4-4BC6-4B0D-A52B-B8E97A3E030E}" type="sibTrans" cxnId="{25C3AF95-A1A5-4B08-96A1-169F1CD312BC}">
      <dgm:prSet/>
      <dgm:spPr/>
      <dgm:t>
        <a:bodyPr/>
        <a:lstStyle/>
        <a:p>
          <a:endParaRPr lang="en-US"/>
        </a:p>
      </dgm:t>
    </dgm:pt>
    <dgm:pt modelId="{4E75FFC0-DEA0-47A5-91EF-F336CF7A5BA4}">
      <dgm:prSet/>
      <dgm:spPr/>
      <dgm:t>
        <a:bodyPr/>
        <a:lstStyle/>
        <a:p>
          <a:r>
            <a:rPr lang="en-US"/>
            <a:t>CFPB</a:t>
          </a:r>
        </a:p>
      </dgm:t>
    </dgm:pt>
    <dgm:pt modelId="{99265A9C-ECD2-4B96-92C3-4D5B72FEA8A7}" type="parTrans" cxnId="{084802ED-6A2F-42BE-98E2-7EDEDE4DF77B}">
      <dgm:prSet/>
      <dgm:spPr/>
      <dgm:t>
        <a:bodyPr/>
        <a:lstStyle/>
        <a:p>
          <a:endParaRPr lang="en-US"/>
        </a:p>
      </dgm:t>
    </dgm:pt>
    <dgm:pt modelId="{2B3B7934-1660-4AE8-8C84-D7F510DDCD0E}" type="sibTrans" cxnId="{084802ED-6A2F-42BE-98E2-7EDEDE4DF77B}">
      <dgm:prSet/>
      <dgm:spPr/>
      <dgm:t>
        <a:bodyPr/>
        <a:lstStyle/>
        <a:p>
          <a:endParaRPr lang="en-US"/>
        </a:p>
      </dgm:t>
    </dgm:pt>
    <dgm:pt modelId="{65686B82-3495-AB4B-BA0E-4669F0A666E0}" type="pres">
      <dgm:prSet presAssocID="{36765080-E007-494A-8AED-AEA2DDE5BD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4B0FBC-4C14-454F-8090-53E8B9BE43CE}" type="pres">
      <dgm:prSet presAssocID="{CC78CBE4-221F-4E77-9BE9-A9508CCECF7B}" presName="hierRoot1" presStyleCnt="0"/>
      <dgm:spPr/>
    </dgm:pt>
    <dgm:pt modelId="{B6CA087B-9A30-0240-B108-0CF494807646}" type="pres">
      <dgm:prSet presAssocID="{CC78CBE4-221F-4E77-9BE9-A9508CCECF7B}" presName="composite" presStyleCnt="0"/>
      <dgm:spPr/>
    </dgm:pt>
    <dgm:pt modelId="{698DAD41-0DCD-9F4C-B7A8-D297BC343D1C}" type="pres">
      <dgm:prSet presAssocID="{CC78CBE4-221F-4E77-9BE9-A9508CCECF7B}" presName="background" presStyleLbl="node0" presStyleIdx="0" presStyleCnt="4"/>
      <dgm:spPr/>
    </dgm:pt>
    <dgm:pt modelId="{7537B61B-CEAF-2143-BA42-2416946128F6}" type="pres">
      <dgm:prSet presAssocID="{CC78CBE4-221F-4E77-9BE9-A9508CCECF7B}" presName="text" presStyleLbl="fgAcc0" presStyleIdx="0" presStyleCnt="4">
        <dgm:presLayoutVars>
          <dgm:chPref val="3"/>
        </dgm:presLayoutVars>
      </dgm:prSet>
      <dgm:spPr/>
    </dgm:pt>
    <dgm:pt modelId="{3FFCA9CF-6BD7-E64C-BB19-2E09EFB83222}" type="pres">
      <dgm:prSet presAssocID="{CC78CBE4-221F-4E77-9BE9-A9508CCECF7B}" presName="hierChild2" presStyleCnt="0"/>
      <dgm:spPr/>
    </dgm:pt>
    <dgm:pt modelId="{CE6EF8A6-7095-D84F-95CD-458EB9509EBC}" type="pres">
      <dgm:prSet presAssocID="{F49A8F46-617A-486A-88B7-F496AC1F87CE}" presName="hierRoot1" presStyleCnt="0"/>
      <dgm:spPr/>
    </dgm:pt>
    <dgm:pt modelId="{A6CAACC2-F124-1C40-B2BF-7C71EC96CE2B}" type="pres">
      <dgm:prSet presAssocID="{F49A8F46-617A-486A-88B7-F496AC1F87CE}" presName="composite" presStyleCnt="0"/>
      <dgm:spPr/>
    </dgm:pt>
    <dgm:pt modelId="{2906AA0D-7B8A-2A4E-A057-C75B65C770DC}" type="pres">
      <dgm:prSet presAssocID="{F49A8F46-617A-486A-88B7-F496AC1F87CE}" presName="background" presStyleLbl="node0" presStyleIdx="1" presStyleCnt="4"/>
      <dgm:spPr/>
    </dgm:pt>
    <dgm:pt modelId="{C720ABA7-182E-1B4C-8F18-A051683AA3A4}" type="pres">
      <dgm:prSet presAssocID="{F49A8F46-617A-486A-88B7-F496AC1F87CE}" presName="text" presStyleLbl="fgAcc0" presStyleIdx="1" presStyleCnt="4">
        <dgm:presLayoutVars>
          <dgm:chPref val="3"/>
        </dgm:presLayoutVars>
      </dgm:prSet>
      <dgm:spPr/>
    </dgm:pt>
    <dgm:pt modelId="{13FA4AE5-6EAF-E947-9785-8C8C4EC71487}" type="pres">
      <dgm:prSet presAssocID="{F49A8F46-617A-486A-88B7-F496AC1F87CE}" presName="hierChild2" presStyleCnt="0"/>
      <dgm:spPr/>
    </dgm:pt>
    <dgm:pt modelId="{01BDEAE8-C628-4443-A34F-E4ED8F2DE8E5}" type="pres">
      <dgm:prSet presAssocID="{3F3D722C-DE81-4CE6-A4AA-47BEB7A91BB0}" presName="hierRoot1" presStyleCnt="0"/>
      <dgm:spPr/>
    </dgm:pt>
    <dgm:pt modelId="{09F1BF7F-7AE7-A846-9C57-868552C25AEF}" type="pres">
      <dgm:prSet presAssocID="{3F3D722C-DE81-4CE6-A4AA-47BEB7A91BB0}" presName="composite" presStyleCnt="0"/>
      <dgm:spPr/>
    </dgm:pt>
    <dgm:pt modelId="{1E04DF02-229F-8A44-AE3A-40DFF0E18B2D}" type="pres">
      <dgm:prSet presAssocID="{3F3D722C-DE81-4CE6-A4AA-47BEB7A91BB0}" presName="background" presStyleLbl="node0" presStyleIdx="2" presStyleCnt="4"/>
      <dgm:spPr/>
    </dgm:pt>
    <dgm:pt modelId="{370F83B3-21E2-E349-9A33-B59C873F3447}" type="pres">
      <dgm:prSet presAssocID="{3F3D722C-DE81-4CE6-A4AA-47BEB7A91BB0}" presName="text" presStyleLbl="fgAcc0" presStyleIdx="2" presStyleCnt="4">
        <dgm:presLayoutVars>
          <dgm:chPref val="3"/>
        </dgm:presLayoutVars>
      </dgm:prSet>
      <dgm:spPr/>
    </dgm:pt>
    <dgm:pt modelId="{25C0C476-555A-AF42-9B7C-C96DDD7F64D4}" type="pres">
      <dgm:prSet presAssocID="{3F3D722C-DE81-4CE6-A4AA-47BEB7A91BB0}" presName="hierChild2" presStyleCnt="0"/>
      <dgm:spPr/>
    </dgm:pt>
    <dgm:pt modelId="{E45A99C3-5A21-8043-B085-6411BBE42052}" type="pres">
      <dgm:prSet presAssocID="{E7D4EE50-9119-43E6-9194-A0CF060F356E}" presName="Name10" presStyleLbl="parChTrans1D2" presStyleIdx="0" presStyleCnt="3"/>
      <dgm:spPr/>
    </dgm:pt>
    <dgm:pt modelId="{4B15C785-21DF-D646-8B89-0DC344B9CDA3}" type="pres">
      <dgm:prSet presAssocID="{6CB40F3D-74B9-43FF-A11F-2434C05EA659}" presName="hierRoot2" presStyleCnt="0"/>
      <dgm:spPr/>
    </dgm:pt>
    <dgm:pt modelId="{6D473C8A-E194-2940-A934-8AFA20C30897}" type="pres">
      <dgm:prSet presAssocID="{6CB40F3D-74B9-43FF-A11F-2434C05EA659}" presName="composite2" presStyleCnt="0"/>
      <dgm:spPr/>
    </dgm:pt>
    <dgm:pt modelId="{E7A23EF1-8B21-B145-A2D7-A7687DB3FE70}" type="pres">
      <dgm:prSet presAssocID="{6CB40F3D-74B9-43FF-A11F-2434C05EA659}" presName="background2" presStyleLbl="node2" presStyleIdx="0" presStyleCnt="3"/>
      <dgm:spPr/>
    </dgm:pt>
    <dgm:pt modelId="{3E0D9204-CC35-1542-8DD6-FEED2535167B}" type="pres">
      <dgm:prSet presAssocID="{6CB40F3D-74B9-43FF-A11F-2434C05EA659}" presName="text2" presStyleLbl="fgAcc2" presStyleIdx="0" presStyleCnt="3">
        <dgm:presLayoutVars>
          <dgm:chPref val="3"/>
        </dgm:presLayoutVars>
      </dgm:prSet>
      <dgm:spPr/>
    </dgm:pt>
    <dgm:pt modelId="{B818CFF9-2A4F-5D47-81C8-983515A0903B}" type="pres">
      <dgm:prSet presAssocID="{6CB40F3D-74B9-43FF-A11F-2434C05EA659}" presName="hierChild3" presStyleCnt="0"/>
      <dgm:spPr/>
    </dgm:pt>
    <dgm:pt modelId="{A88C3B33-91D3-864F-AC82-9AC906732CA3}" type="pres">
      <dgm:prSet presAssocID="{B7465BBB-1373-4BAC-BFF2-CA8F964E2F96}" presName="Name10" presStyleLbl="parChTrans1D2" presStyleIdx="1" presStyleCnt="3"/>
      <dgm:spPr/>
    </dgm:pt>
    <dgm:pt modelId="{83218664-08DF-8E4B-9285-170919DE406F}" type="pres">
      <dgm:prSet presAssocID="{E7EEE420-9235-4AA8-BF3F-7D30037CD9C6}" presName="hierRoot2" presStyleCnt="0"/>
      <dgm:spPr/>
    </dgm:pt>
    <dgm:pt modelId="{B13FE517-BF42-9F49-A23B-3DE8EEAE7BE7}" type="pres">
      <dgm:prSet presAssocID="{E7EEE420-9235-4AA8-BF3F-7D30037CD9C6}" presName="composite2" presStyleCnt="0"/>
      <dgm:spPr/>
    </dgm:pt>
    <dgm:pt modelId="{18B65D7A-DEE9-384F-B746-6CCA0149F3DA}" type="pres">
      <dgm:prSet presAssocID="{E7EEE420-9235-4AA8-BF3F-7D30037CD9C6}" presName="background2" presStyleLbl="node2" presStyleIdx="1" presStyleCnt="3"/>
      <dgm:spPr>
        <a:solidFill>
          <a:schemeClr val="accent5"/>
        </a:solidFill>
      </dgm:spPr>
    </dgm:pt>
    <dgm:pt modelId="{AD60DA1F-7B95-824D-83DD-C9C43E80919C}" type="pres">
      <dgm:prSet presAssocID="{E7EEE420-9235-4AA8-BF3F-7D30037CD9C6}" presName="text2" presStyleLbl="fgAcc2" presStyleIdx="1" presStyleCnt="3">
        <dgm:presLayoutVars>
          <dgm:chPref val="3"/>
        </dgm:presLayoutVars>
      </dgm:prSet>
      <dgm:spPr/>
    </dgm:pt>
    <dgm:pt modelId="{A15AB311-49AB-8648-8F7D-1A1041C76A67}" type="pres">
      <dgm:prSet presAssocID="{E7EEE420-9235-4AA8-BF3F-7D30037CD9C6}" presName="hierChild3" presStyleCnt="0"/>
      <dgm:spPr/>
    </dgm:pt>
    <dgm:pt modelId="{3A2F5AA6-1BD5-5D4A-8D3A-0A2429D8EA05}" type="pres">
      <dgm:prSet presAssocID="{2D21BE04-1666-43EE-93A5-3DAC069D9A84}" presName="Name10" presStyleLbl="parChTrans1D2" presStyleIdx="2" presStyleCnt="3"/>
      <dgm:spPr/>
    </dgm:pt>
    <dgm:pt modelId="{C4315DE8-6A1C-B249-BD01-FE454381B839}" type="pres">
      <dgm:prSet presAssocID="{B220ED2A-892F-4B58-8811-77266AB25E6F}" presName="hierRoot2" presStyleCnt="0"/>
      <dgm:spPr/>
    </dgm:pt>
    <dgm:pt modelId="{F1E19A7C-B384-0447-A0B7-6B00482654DF}" type="pres">
      <dgm:prSet presAssocID="{B220ED2A-892F-4B58-8811-77266AB25E6F}" presName="composite2" presStyleCnt="0"/>
      <dgm:spPr/>
    </dgm:pt>
    <dgm:pt modelId="{A8C30CB5-327D-AA40-BF4D-31BD3D52A116}" type="pres">
      <dgm:prSet presAssocID="{B220ED2A-892F-4B58-8811-77266AB25E6F}" presName="background2" presStyleLbl="node2" presStyleIdx="2" presStyleCnt="3"/>
      <dgm:spPr>
        <a:solidFill>
          <a:schemeClr val="accent5"/>
        </a:solidFill>
      </dgm:spPr>
    </dgm:pt>
    <dgm:pt modelId="{65009925-5745-6543-8AD1-72AA94F8C01A}" type="pres">
      <dgm:prSet presAssocID="{B220ED2A-892F-4B58-8811-77266AB25E6F}" presName="text2" presStyleLbl="fgAcc2" presStyleIdx="2" presStyleCnt="3">
        <dgm:presLayoutVars>
          <dgm:chPref val="3"/>
        </dgm:presLayoutVars>
      </dgm:prSet>
      <dgm:spPr/>
    </dgm:pt>
    <dgm:pt modelId="{98BEBE3C-BC68-9C47-A25F-08CA1F4F3F44}" type="pres">
      <dgm:prSet presAssocID="{B220ED2A-892F-4B58-8811-77266AB25E6F}" presName="hierChild3" presStyleCnt="0"/>
      <dgm:spPr/>
    </dgm:pt>
    <dgm:pt modelId="{B93496A8-2368-DE4A-900C-8BAF9B55D697}" type="pres">
      <dgm:prSet presAssocID="{4E75FFC0-DEA0-47A5-91EF-F336CF7A5BA4}" presName="hierRoot1" presStyleCnt="0"/>
      <dgm:spPr/>
    </dgm:pt>
    <dgm:pt modelId="{7C82FD18-6F3A-304B-8D12-4F211B7B37A8}" type="pres">
      <dgm:prSet presAssocID="{4E75FFC0-DEA0-47A5-91EF-F336CF7A5BA4}" presName="composite" presStyleCnt="0"/>
      <dgm:spPr/>
    </dgm:pt>
    <dgm:pt modelId="{F7CA0FAA-9572-9444-A008-E7B532926F59}" type="pres">
      <dgm:prSet presAssocID="{4E75FFC0-DEA0-47A5-91EF-F336CF7A5BA4}" presName="background" presStyleLbl="node0" presStyleIdx="3" presStyleCnt="4"/>
      <dgm:spPr>
        <a:solidFill>
          <a:schemeClr val="accent2"/>
        </a:solidFill>
      </dgm:spPr>
    </dgm:pt>
    <dgm:pt modelId="{EDB77599-0477-EE43-98F7-3CED066D019D}" type="pres">
      <dgm:prSet presAssocID="{4E75FFC0-DEA0-47A5-91EF-F336CF7A5BA4}" presName="text" presStyleLbl="fgAcc0" presStyleIdx="3" presStyleCnt="4">
        <dgm:presLayoutVars>
          <dgm:chPref val="3"/>
        </dgm:presLayoutVars>
      </dgm:prSet>
      <dgm:spPr/>
    </dgm:pt>
    <dgm:pt modelId="{B93501EE-3705-4A4D-878B-742C7627196A}" type="pres">
      <dgm:prSet presAssocID="{4E75FFC0-DEA0-47A5-91EF-F336CF7A5BA4}" presName="hierChild2" presStyleCnt="0"/>
      <dgm:spPr/>
    </dgm:pt>
  </dgm:ptLst>
  <dgm:cxnLst>
    <dgm:cxn modelId="{357DE401-E725-AE4C-8751-3AE801A63ECA}" type="presOf" srcId="{6CB40F3D-74B9-43FF-A11F-2434C05EA659}" destId="{3E0D9204-CC35-1542-8DD6-FEED2535167B}" srcOrd="0" destOrd="0" presId="urn:microsoft.com/office/officeart/2005/8/layout/hierarchy1"/>
    <dgm:cxn modelId="{A5150A06-3DE2-433C-9151-FDFBDA521492}" srcId="{36765080-E007-494A-8AED-AEA2DDE5BD23}" destId="{F49A8F46-617A-486A-88B7-F496AC1F87CE}" srcOrd="1" destOrd="0" parTransId="{CBBC9FBF-F9BA-4E5E-84B6-AC306FB20FBB}" sibTransId="{2A0A2A8F-95A7-40A3-8B33-281A401E2D93}"/>
    <dgm:cxn modelId="{4AD27A13-8FC1-8242-8A5B-028B9B89703C}" type="presOf" srcId="{E7D4EE50-9119-43E6-9194-A0CF060F356E}" destId="{E45A99C3-5A21-8043-B085-6411BBE42052}" srcOrd="0" destOrd="0" presId="urn:microsoft.com/office/officeart/2005/8/layout/hierarchy1"/>
    <dgm:cxn modelId="{FA8C0D24-9F0F-41AD-A489-2178DE490E44}" srcId="{3F3D722C-DE81-4CE6-A4AA-47BEB7A91BB0}" destId="{6CB40F3D-74B9-43FF-A11F-2434C05EA659}" srcOrd="0" destOrd="0" parTransId="{E7D4EE50-9119-43E6-9194-A0CF060F356E}" sibTransId="{BC7B5CCE-6823-47E5-AFB2-80A6B82B6F4C}"/>
    <dgm:cxn modelId="{E2B9AB24-E19E-864E-A8BB-F7F9651164F6}" type="presOf" srcId="{E7EEE420-9235-4AA8-BF3F-7D30037CD9C6}" destId="{AD60DA1F-7B95-824D-83DD-C9C43E80919C}" srcOrd="0" destOrd="0" presId="urn:microsoft.com/office/officeart/2005/8/layout/hierarchy1"/>
    <dgm:cxn modelId="{FE72A433-CF69-4939-8D18-480D9B041B4A}" srcId="{36765080-E007-494A-8AED-AEA2DDE5BD23}" destId="{CC78CBE4-221F-4E77-9BE9-A9508CCECF7B}" srcOrd="0" destOrd="0" parTransId="{E2F67747-E817-425F-820D-0CA79181000B}" sibTransId="{BDC09185-E7C3-4C57-A0D6-9956DB299665}"/>
    <dgm:cxn modelId="{E93BCC37-5FBF-B442-9A68-542BBAAB8CD8}" type="presOf" srcId="{B7465BBB-1373-4BAC-BFF2-CA8F964E2F96}" destId="{A88C3B33-91D3-864F-AC82-9AC906732CA3}" srcOrd="0" destOrd="0" presId="urn:microsoft.com/office/officeart/2005/8/layout/hierarchy1"/>
    <dgm:cxn modelId="{7E67E93E-0292-094A-86C0-734DC8BD9973}" type="presOf" srcId="{4E75FFC0-DEA0-47A5-91EF-F336CF7A5BA4}" destId="{EDB77599-0477-EE43-98F7-3CED066D019D}" srcOrd="0" destOrd="0" presId="urn:microsoft.com/office/officeart/2005/8/layout/hierarchy1"/>
    <dgm:cxn modelId="{0168D945-AE81-4A4A-A914-D2E7FF05BA68}" type="presOf" srcId="{CC78CBE4-221F-4E77-9BE9-A9508CCECF7B}" destId="{7537B61B-CEAF-2143-BA42-2416946128F6}" srcOrd="0" destOrd="0" presId="urn:microsoft.com/office/officeart/2005/8/layout/hierarchy1"/>
    <dgm:cxn modelId="{9E749C77-700D-F84A-9ADC-7E190D7820DE}" type="presOf" srcId="{36765080-E007-494A-8AED-AEA2DDE5BD23}" destId="{65686B82-3495-AB4B-BA0E-4669F0A666E0}" srcOrd="0" destOrd="0" presId="urn:microsoft.com/office/officeart/2005/8/layout/hierarchy1"/>
    <dgm:cxn modelId="{25C3AF95-A1A5-4B08-96A1-169F1CD312BC}" srcId="{3F3D722C-DE81-4CE6-A4AA-47BEB7A91BB0}" destId="{B220ED2A-892F-4B58-8811-77266AB25E6F}" srcOrd="2" destOrd="0" parTransId="{2D21BE04-1666-43EE-93A5-3DAC069D9A84}" sibTransId="{28971FE4-4BC6-4B0D-A52B-B8E97A3E030E}"/>
    <dgm:cxn modelId="{43A52B9C-6170-1D49-B872-8D3953E0CAD4}" type="presOf" srcId="{B220ED2A-892F-4B58-8811-77266AB25E6F}" destId="{65009925-5745-6543-8AD1-72AA94F8C01A}" srcOrd="0" destOrd="0" presId="urn:microsoft.com/office/officeart/2005/8/layout/hierarchy1"/>
    <dgm:cxn modelId="{45D224A3-9137-4EA8-B5E8-849515C3D146}" srcId="{36765080-E007-494A-8AED-AEA2DDE5BD23}" destId="{3F3D722C-DE81-4CE6-A4AA-47BEB7A91BB0}" srcOrd="2" destOrd="0" parTransId="{B3FEAD54-BD42-42B8-A643-FF58E9C57B1F}" sibTransId="{558D5976-76B5-4D7F-8803-E4C65673B1DC}"/>
    <dgm:cxn modelId="{6C8589C7-33DF-477E-84E2-C3DF9AD99FA2}" srcId="{3F3D722C-DE81-4CE6-A4AA-47BEB7A91BB0}" destId="{E7EEE420-9235-4AA8-BF3F-7D30037CD9C6}" srcOrd="1" destOrd="0" parTransId="{B7465BBB-1373-4BAC-BFF2-CA8F964E2F96}" sibTransId="{A310ABF0-35A7-4A16-94B7-06046FE9BF40}"/>
    <dgm:cxn modelId="{DFB44AE0-2758-7649-B9EE-C59302E66452}" type="presOf" srcId="{2D21BE04-1666-43EE-93A5-3DAC069D9A84}" destId="{3A2F5AA6-1BD5-5D4A-8D3A-0A2429D8EA05}" srcOrd="0" destOrd="0" presId="urn:microsoft.com/office/officeart/2005/8/layout/hierarchy1"/>
    <dgm:cxn modelId="{1278ADE1-6885-CC48-BF20-D577710218C0}" type="presOf" srcId="{F49A8F46-617A-486A-88B7-F496AC1F87CE}" destId="{C720ABA7-182E-1B4C-8F18-A051683AA3A4}" srcOrd="0" destOrd="0" presId="urn:microsoft.com/office/officeart/2005/8/layout/hierarchy1"/>
    <dgm:cxn modelId="{5D1A4CE5-5642-9044-9428-23A91D9A1AD9}" type="presOf" srcId="{3F3D722C-DE81-4CE6-A4AA-47BEB7A91BB0}" destId="{370F83B3-21E2-E349-9A33-B59C873F3447}" srcOrd="0" destOrd="0" presId="urn:microsoft.com/office/officeart/2005/8/layout/hierarchy1"/>
    <dgm:cxn modelId="{084802ED-6A2F-42BE-98E2-7EDEDE4DF77B}" srcId="{36765080-E007-494A-8AED-AEA2DDE5BD23}" destId="{4E75FFC0-DEA0-47A5-91EF-F336CF7A5BA4}" srcOrd="3" destOrd="0" parTransId="{99265A9C-ECD2-4B96-92C3-4D5B72FEA8A7}" sibTransId="{2B3B7934-1660-4AE8-8C84-D7F510DDCD0E}"/>
    <dgm:cxn modelId="{DD33E59E-0785-5F4A-819A-12CBF6832EA3}" type="presParOf" srcId="{65686B82-3495-AB4B-BA0E-4669F0A666E0}" destId="{9D4B0FBC-4C14-454F-8090-53E8B9BE43CE}" srcOrd="0" destOrd="0" presId="urn:microsoft.com/office/officeart/2005/8/layout/hierarchy1"/>
    <dgm:cxn modelId="{0453713A-81D5-5847-A377-B6F3E5788D95}" type="presParOf" srcId="{9D4B0FBC-4C14-454F-8090-53E8B9BE43CE}" destId="{B6CA087B-9A30-0240-B108-0CF494807646}" srcOrd="0" destOrd="0" presId="urn:microsoft.com/office/officeart/2005/8/layout/hierarchy1"/>
    <dgm:cxn modelId="{CF4719AF-EA27-EA4F-BE68-1AAC26EAB873}" type="presParOf" srcId="{B6CA087B-9A30-0240-B108-0CF494807646}" destId="{698DAD41-0DCD-9F4C-B7A8-D297BC343D1C}" srcOrd="0" destOrd="0" presId="urn:microsoft.com/office/officeart/2005/8/layout/hierarchy1"/>
    <dgm:cxn modelId="{884A1593-353B-A247-9669-C501B1CCD556}" type="presParOf" srcId="{B6CA087B-9A30-0240-B108-0CF494807646}" destId="{7537B61B-CEAF-2143-BA42-2416946128F6}" srcOrd="1" destOrd="0" presId="urn:microsoft.com/office/officeart/2005/8/layout/hierarchy1"/>
    <dgm:cxn modelId="{2ABCE318-1E4A-6349-9616-C25566F011ED}" type="presParOf" srcId="{9D4B0FBC-4C14-454F-8090-53E8B9BE43CE}" destId="{3FFCA9CF-6BD7-E64C-BB19-2E09EFB83222}" srcOrd="1" destOrd="0" presId="urn:microsoft.com/office/officeart/2005/8/layout/hierarchy1"/>
    <dgm:cxn modelId="{91D63DCE-9136-1B45-A4F8-776C0A79888E}" type="presParOf" srcId="{65686B82-3495-AB4B-BA0E-4669F0A666E0}" destId="{CE6EF8A6-7095-D84F-95CD-458EB9509EBC}" srcOrd="1" destOrd="0" presId="urn:microsoft.com/office/officeart/2005/8/layout/hierarchy1"/>
    <dgm:cxn modelId="{55729626-449B-034A-A1A1-402F2D447969}" type="presParOf" srcId="{CE6EF8A6-7095-D84F-95CD-458EB9509EBC}" destId="{A6CAACC2-F124-1C40-B2BF-7C71EC96CE2B}" srcOrd="0" destOrd="0" presId="urn:microsoft.com/office/officeart/2005/8/layout/hierarchy1"/>
    <dgm:cxn modelId="{E7D9A76F-36EC-C945-A603-672E00F73CEE}" type="presParOf" srcId="{A6CAACC2-F124-1C40-B2BF-7C71EC96CE2B}" destId="{2906AA0D-7B8A-2A4E-A057-C75B65C770DC}" srcOrd="0" destOrd="0" presId="urn:microsoft.com/office/officeart/2005/8/layout/hierarchy1"/>
    <dgm:cxn modelId="{10378123-0928-174A-B8AF-37466C965150}" type="presParOf" srcId="{A6CAACC2-F124-1C40-B2BF-7C71EC96CE2B}" destId="{C720ABA7-182E-1B4C-8F18-A051683AA3A4}" srcOrd="1" destOrd="0" presId="urn:microsoft.com/office/officeart/2005/8/layout/hierarchy1"/>
    <dgm:cxn modelId="{D265C19A-0E7A-B242-AE39-130B054E69B2}" type="presParOf" srcId="{CE6EF8A6-7095-D84F-95CD-458EB9509EBC}" destId="{13FA4AE5-6EAF-E947-9785-8C8C4EC71487}" srcOrd="1" destOrd="0" presId="urn:microsoft.com/office/officeart/2005/8/layout/hierarchy1"/>
    <dgm:cxn modelId="{7F93275C-0FDF-C24B-A4DD-32AF0535E847}" type="presParOf" srcId="{65686B82-3495-AB4B-BA0E-4669F0A666E0}" destId="{01BDEAE8-C628-4443-A34F-E4ED8F2DE8E5}" srcOrd="2" destOrd="0" presId="urn:microsoft.com/office/officeart/2005/8/layout/hierarchy1"/>
    <dgm:cxn modelId="{9CAE0764-5C8B-B149-BF20-4CC355C51051}" type="presParOf" srcId="{01BDEAE8-C628-4443-A34F-E4ED8F2DE8E5}" destId="{09F1BF7F-7AE7-A846-9C57-868552C25AEF}" srcOrd="0" destOrd="0" presId="urn:microsoft.com/office/officeart/2005/8/layout/hierarchy1"/>
    <dgm:cxn modelId="{73210A8D-C063-A242-A67C-27B03F50FAB0}" type="presParOf" srcId="{09F1BF7F-7AE7-A846-9C57-868552C25AEF}" destId="{1E04DF02-229F-8A44-AE3A-40DFF0E18B2D}" srcOrd="0" destOrd="0" presId="urn:microsoft.com/office/officeart/2005/8/layout/hierarchy1"/>
    <dgm:cxn modelId="{D3187F65-8785-8841-859F-B2CA9D28E66C}" type="presParOf" srcId="{09F1BF7F-7AE7-A846-9C57-868552C25AEF}" destId="{370F83B3-21E2-E349-9A33-B59C873F3447}" srcOrd="1" destOrd="0" presId="urn:microsoft.com/office/officeart/2005/8/layout/hierarchy1"/>
    <dgm:cxn modelId="{DB4DD7DC-224E-214C-9D58-2B0FCA80FB42}" type="presParOf" srcId="{01BDEAE8-C628-4443-A34F-E4ED8F2DE8E5}" destId="{25C0C476-555A-AF42-9B7C-C96DDD7F64D4}" srcOrd="1" destOrd="0" presId="urn:microsoft.com/office/officeart/2005/8/layout/hierarchy1"/>
    <dgm:cxn modelId="{D4DDF87E-7521-8348-8921-8677BD6BD70E}" type="presParOf" srcId="{25C0C476-555A-AF42-9B7C-C96DDD7F64D4}" destId="{E45A99C3-5A21-8043-B085-6411BBE42052}" srcOrd="0" destOrd="0" presId="urn:microsoft.com/office/officeart/2005/8/layout/hierarchy1"/>
    <dgm:cxn modelId="{9C0657E5-E49B-AD4B-B573-1A5EA0C1A1DA}" type="presParOf" srcId="{25C0C476-555A-AF42-9B7C-C96DDD7F64D4}" destId="{4B15C785-21DF-D646-8B89-0DC344B9CDA3}" srcOrd="1" destOrd="0" presId="urn:microsoft.com/office/officeart/2005/8/layout/hierarchy1"/>
    <dgm:cxn modelId="{F49C806F-9A9F-454C-916C-79B83DEFB8EA}" type="presParOf" srcId="{4B15C785-21DF-D646-8B89-0DC344B9CDA3}" destId="{6D473C8A-E194-2940-A934-8AFA20C30897}" srcOrd="0" destOrd="0" presId="urn:microsoft.com/office/officeart/2005/8/layout/hierarchy1"/>
    <dgm:cxn modelId="{3E58C7CE-E557-E549-9977-671599322B3D}" type="presParOf" srcId="{6D473C8A-E194-2940-A934-8AFA20C30897}" destId="{E7A23EF1-8B21-B145-A2D7-A7687DB3FE70}" srcOrd="0" destOrd="0" presId="urn:microsoft.com/office/officeart/2005/8/layout/hierarchy1"/>
    <dgm:cxn modelId="{E77D09BC-55B8-2E47-BF24-05542BB7162D}" type="presParOf" srcId="{6D473C8A-E194-2940-A934-8AFA20C30897}" destId="{3E0D9204-CC35-1542-8DD6-FEED2535167B}" srcOrd="1" destOrd="0" presId="urn:microsoft.com/office/officeart/2005/8/layout/hierarchy1"/>
    <dgm:cxn modelId="{943E79A9-490E-4E45-BDDC-BDBCE2B122B2}" type="presParOf" srcId="{4B15C785-21DF-D646-8B89-0DC344B9CDA3}" destId="{B818CFF9-2A4F-5D47-81C8-983515A0903B}" srcOrd="1" destOrd="0" presId="urn:microsoft.com/office/officeart/2005/8/layout/hierarchy1"/>
    <dgm:cxn modelId="{FA1B15ED-699A-604B-BFBB-8F4DDEE7FA9A}" type="presParOf" srcId="{25C0C476-555A-AF42-9B7C-C96DDD7F64D4}" destId="{A88C3B33-91D3-864F-AC82-9AC906732CA3}" srcOrd="2" destOrd="0" presId="urn:microsoft.com/office/officeart/2005/8/layout/hierarchy1"/>
    <dgm:cxn modelId="{4BB18FD9-7883-D149-9C94-CF9DA6D699FD}" type="presParOf" srcId="{25C0C476-555A-AF42-9B7C-C96DDD7F64D4}" destId="{83218664-08DF-8E4B-9285-170919DE406F}" srcOrd="3" destOrd="0" presId="urn:microsoft.com/office/officeart/2005/8/layout/hierarchy1"/>
    <dgm:cxn modelId="{D4EC0B87-E980-6246-8C7C-B1B35B30CBC5}" type="presParOf" srcId="{83218664-08DF-8E4B-9285-170919DE406F}" destId="{B13FE517-BF42-9F49-A23B-3DE8EEAE7BE7}" srcOrd="0" destOrd="0" presId="urn:microsoft.com/office/officeart/2005/8/layout/hierarchy1"/>
    <dgm:cxn modelId="{D567A2D1-21F5-3244-9503-24B41E4AC332}" type="presParOf" srcId="{B13FE517-BF42-9F49-A23B-3DE8EEAE7BE7}" destId="{18B65D7A-DEE9-384F-B746-6CCA0149F3DA}" srcOrd="0" destOrd="0" presId="urn:microsoft.com/office/officeart/2005/8/layout/hierarchy1"/>
    <dgm:cxn modelId="{043A28C2-249F-1742-9EF1-3D09ECB7E92F}" type="presParOf" srcId="{B13FE517-BF42-9F49-A23B-3DE8EEAE7BE7}" destId="{AD60DA1F-7B95-824D-83DD-C9C43E80919C}" srcOrd="1" destOrd="0" presId="urn:microsoft.com/office/officeart/2005/8/layout/hierarchy1"/>
    <dgm:cxn modelId="{F706040C-3582-7D49-BB46-2352F70C6ED3}" type="presParOf" srcId="{83218664-08DF-8E4B-9285-170919DE406F}" destId="{A15AB311-49AB-8648-8F7D-1A1041C76A67}" srcOrd="1" destOrd="0" presId="urn:microsoft.com/office/officeart/2005/8/layout/hierarchy1"/>
    <dgm:cxn modelId="{D13C9D83-E1E2-5D4E-B9C8-3B38212C5AEF}" type="presParOf" srcId="{25C0C476-555A-AF42-9B7C-C96DDD7F64D4}" destId="{3A2F5AA6-1BD5-5D4A-8D3A-0A2429D8EA05}" srcOrd="4" destOrd="0" presId="urn:microsoft.com/office/officeart/2005/8/layout/hierarchy1"/>
    <dgm:cxn modelId="{04734EC5-0B39-E746-B798-923D51970C49}" type="presParOf" srcId="{25C0C476-555A-AF42-9B7C-C96DDD7F64D4}" destId="{C4315DE8-6A1C-B249-BD01-FE454381B839}" srcOrd="5" destOrd="0" presId="urn:microsoft.com/office/officeart/2005/8/layout/hierarchy1"/>
    <dgm:cxn modelId="{09D4F450-D472-7C4E-A7C7-C046E43CB4E6}" type="presParOf" srcId="{C4315DE8-6A1C-B249-BD01-FE454381B839}" destId="{F1E19A7C-B384-0447-A0B7-6B00482654DF}" srcOrd="0" destOrd="0" presId="urn:microsoft.com/office/officeart/2005/8/layout/hierarchy1"/>
    <dgm:cxn modelId="{B9ACAD2A-2605-2C40-80EA-84D436ED5D0F}" type="presParOf" srcId="{F1E19A7C-B384-0447-A0B7-6B00482654DF}" destId="{A8C30CB5-327D-AA40-BF4D-31BD3D52A116}" srcOrd="0" destOrd="0" presId="urn:microsoft.com/office/officeart/2005/8/layout/hierarchy1"/>
    <dgm:cxn modelId="{4390D23C-F382-F746-8426-37460B451225}" type="presParOf" srcId="{F1E19A7C-B384-0447-A0B7-6B00482654DF}" destId="{65009925-5745-6543-8AD1-72AA94F8C01A}" srcOrd="1" destOrd="0" presId="urn:microsoft.com/office/officeart/2005/8/layout/hierarchy1"/>
    <dgm:cxn modelId="{0563540A-2B3C-D343-AA80-DA82757D522A}" type="presParOf" srcId="{C4315DE8-6A1C-B249-BD01-FE454381B839}" destId="{98BEBE3C-BC68-9C47-A25F-08CA1F4F3F44}" srcOrd="1" destOrd="0" presId="urn:microsoft.com/office/officeart/2005/8/layout/hierarchy1"/>
    <dgm:cxn modelId="{B6511D1F-C5F7-9744-82B8-828162F6DEF8}" type="presParOf" srcId="{65686B82-3495-AB4B-BA0E-4669F0A666E0}" destId="{B93496A8-2368-DE4A-900C-8BAF9B55D697}" srcOrd="3" destOrd="0" presId="urn:microsoft.com/office/officeart/2005/8/layout/hierarchy1"/>
    <dgm:cxn modelId="{B2B16D60-F6C5-5F49-923A-70E474454BA3}" type="presParOf" srcId="{B93496A8-2368-DE4A-900C-8BAF9B55D697}" destId="{7C82FD18-6F3A-304B-8D12-4F211B7B37A8}" srcOrd="0" destOrd="0" presId="urn:microsoft.com/office/officeart/2005/8/layout/hierarchy1"/>
    <dgm:cxn modelId="{1386867F-9B44-5042-BB79-2806A9187D95}" type="presParOf" srcId="{7C82FD18-6F3A-304B-8D12-4F211B7B37A8}" destId="{F7CA0FAA-9572-9444-A008-E7B532926F59}" srcOrd="0" destOrd="0" presId="urn:microsoft.com/office/officeart/2005/8/layout/hierarchy1"/>
    <dgm:cxn modelId="{E917E287-1DE3-5D49-A53D-8F5780E4FA5B}" type="presParOf" srcId="{7C82FD18-6F3A-304B-8D12-4F211B7B37A8}" destId="{EDB77599-0477-EE43-98F7-3CED066D019D}" srcOrd="1" destOrd="0" presId="urn:microsoft.com/office/officeart/2005/8/layout/hierarchy1"/>
    <dgm:cxn modelId="{9270D72E-BE60-584C-A636-9E6BB7783D0E}" type="presParOf" srcId="{B93496A8-2368-DE4A-900C-8BAF9B55D697}" destId="{B93501EE-3705-4A4D-878B-742C76271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6056E7-394C-4E74-B1BA-6CFFF9B087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059B2D-C99B-4D96-BE71-5819F6288169}">
      <dgm:prSet custT="1"/>
      <dgm:spPr/>
      <dgm:t>
        <a:bodyPr/>
        <a:lstStyle/>
        <a:p>
          <a:r>
            <a:rPr lang="en-US" sz="2800" dirty="0"/>
            <a:t>Federal</a:t>
          </a:r>
        </a:p>
      </dgm:t>
    </dgm:pt>
    <dgm:pt modelId="{09E789AF-7502-4362-906F-56005469F111}" type="parTrans" cxnId="{2B5261E8-D300-4B93-9DCD-7040581ED220}">
      <dgm:prSet/>
      <dgm:spPr/>
      <dgm:t>
        <a:bodyPr/>
        <a:lstStyle/>
        <a:p>
          <a:endParaRPr lang="en-US"/>
        </a:p>
      </dgm:t>
    </dgm:pt>
    <dgm:pt modelId="{2A6C4AE6-A941-4E3C-9ADF-4A63D35106CA}" type="sibTrans" cxnId="{2B5261E8-D300-4B93-9DCD-7040581ED220}">
      <dgm:prSet/>
      <dgm:spPr/>
      <dgm:t>
        <a:bodyPr/>
        <a:lstStyle/>
        <a:p>
          <a:endParaRPr lang="en-US"/>
        </a:p>
      </dgm:t>
    </dgm:pt>
    <dgm:pt modelId="{509C1551-CAB1-45A8-A1AF-94F320A510B8}">
      <dgm:prSet custT="1"/>
      <dgm:spPr/>
      <dgm:t>
        <a:bodyPr/>
        <a:lstStyle/>
        <a:p>
          <a:r>
            <a:rPr lang="en-US" sz="2400" dirty="0"/>
            <a:t>1 Senate Seat, all House Seats</a:t>
          </a:r>
        </a:p>
      </dgm:t>
    </dgm:pt>
    <dgm:pt modelId="{627A6D2A-632A-4D42-8BD2-85E1A5D0A278}" type="parTrans" cxnId="{2E9E9A6C-BD82-48F2-886C-EC6866B9274F}">
      <dgm:prSet/>
      <dgm:spPr/>
      <dgm:t>
        <a:bodyPr/>
        <a:lstStyle/>
        <a:p>
          <a:endParaRPr lang="en-US"/>
        </a:p>
      </dgm:t>
    </dgm:pt>
    <dgm:pt modelId="{9A4C9907-AD29-4325-9706-15FFAF260B81}" type="sibTrans" cxnId="{2E9E9A6C-BD82-48F2-886C-EC6866B9274F}">
      <dgm:prSet/>
      <dgm:spPr/>
      <dgm:t>
        <a:bodyPr/>
        <a:lstStyle/>
        <a:p>
          <a:endParaRPr lang="en-US"/>
        </a:p>
      </dgm:t>
    </dgm:pt>
    <dgm:pt modelId="{4AD4AF2E-9473-49CD-9391-607F546DA6F8}">
      <dgm:prSet custT="1"/>
      <dgm:spPr/>
      <dgm:t>
        <a:bodyPr/>
        <a:lstStyle/>
        <a:p>
          <a:r>
            <a:rPr lang="en-US" sz="2400" dirty="0"/>
            <a:t>Open Seats:  1</a:t>
          </a:r>
          <a:r>
            <a:rPr lang="en-US" sz="2400" baseline="30000" dirty="0"/>
            <a:t>st</a:t>
          </a:r>
          <a:r>
            <a:rPr lang="en-US" sz="2400" dirty="0"/>
            <a:t>, 10</a:t>
          </a:r>
          <a:r>
            <a:rPr lang="en-US" sz="2400" baseline="30000" dirty="0"/>
            <a:t>th</a:t>
          </a:r>
          <a:r>
            <a:rPr lang="en-US" sz="2400" dirty="0"/>
            <a:t>, 11</a:t>
          </a:r>
          <a:r>
            <a:rPr lang="en-US" sz="2400" baseline="30000" dirty="0"/>
            <a:t>th</a:t>
          </a:r>
          <a:r>
            <a:rPr lang="en-US" sz="2400" dirty="0"/>
            <a:t>, 14</a:t>
          </a:r>
          <a:r>
            <a:rPr lang="en-US" sz="2400" baseline="30000" dirty="0"/>
            <a:t>th*</a:t>
          </a:r>
          <a:r>
            <a:rPr lang="en-US" sz="2400" dirty="0"/>
            <a:t> </a:t>
          </a:r>
        </a:p>
      </dgm:t>
    </dgm:pt>
    <dgm:pt modelId="{28AE2F73-65A9-41C0-9A05-A7E57967E27E}" type="parTrans" cxnId="{27DB81EA-F3B0-4CEE-BFBE-45DD7DFBE34F}">
      <dgm:prSet/>
      <dgm:spPr/>
      <dgm:t>
        <a:bodyPr/>
        <a:lstStyle/>
        <a:p>
          <a:endParaRPr lang="en-US"/>
        </a:p>
      </dgm:t>
    </dgm:pt>
    <dgm:pt modelId="{CDC0113C-8679-4658-90B9-32BBEF081899}" type="sibTrans" cxnId="{27DB81EA-F3B0-4CEE-BFBE-45DD7DFBE34F}">
      <dgm:prSet/>
      <dgm:spPr/>
      <dgm:t>
        <a:bodyPr/>
        <a:lstStyle/>
        <a:p>
          <a:endParaRPr lang="en-US"/>
        </a:p>
      </dgm:t>
    </dgm:pt>
    <dgm:pt modelId="{9DC31EE0-DDA0-4C8E-A39B-0B8D8F3DBCD3}">
      <dgm:prSet custT="1"/>
      <dgm:spPr/>
      <dgm:t>
        <a:bodyPr/>
        <a:lstStyle/>
        <a:p>
          <a:r>
            <a:rPr lang="en-US" sz="2400" dirty="0"/>
            <a:t>*14</a:t>
          </a:r>
          <a:r>
            <a:rPr lang="en-US" sz="2400" baseline="30000" dirty="0"/>
            <a:t>th</a:t>
          </a:r>
          <a:r>
            <a:rPr lang="en-US" sz="2400" dirty="0"/>
            <a:t> is special election</a:t>
          </a:r>
        </a:p>
      </dgm:t>
    </dgm:pt>
    <dgm:pt modelId="{00407DAB-50E7-4437-9260-A7174F08BE89}" type="parTrans" cxnId="{6C1999FB-E03F-46FD-80F3-7A48340268E5}">
      <dgm:prSet/>
      <dgm:spPr/>
      <dgm:t>
        <a:bodyPr/>
        <a:lstStyle/>
        <a:p>
          <a:endParaRPr lang="en-US"/>
        </a:p>
      </dgm:t>
    </dgm:pt>
    <dgm:pt modelId="{065589A2-249D-4C01-8930-7F068576F98E}" type="sibTrans" cxnId="{6C1999FB-E03F-46FD-80F3-7A48340268E5}">
      <dgm:prSet/>
      <dgm:spPr/>
      <dgm:t>
        <a:bodyPr/>
        <a:lstStyle/>
        <a:p>
          <a:endParaRPr lang="en-US"/>
        </a:p>
      </dgm:t>
    </dgm:pt>
    <dgm:pt modelId="{7EFA537F-5126-46FA-BB19-D11B2E85BA64}">
      <dgm:prSet custT="1"/>
      <dgm:spPr/>
      <dgm:t>
        <a:bodyPr/>
        <a:lstStyle/>
        <a:p>
          <a:r>
            <a:rPr lang="en-US" sz="2800" dirty="0"/>
            <a:t>State</a:t>
          </a:r>
        </a:p>
      </dgm:t>
    </dgm:pt>
    <dgm:pt modelId="{78FB87EE-37E4-4CA5-9BCE-20FD71A29874}" type="parTrans" cxnId="{5483521B-6269-4EBC-B5C4-B53DC92AA5F9}">
      <dgm:prSet/>
      <dgm:spPr/>
      <dgm:t>
        <a:bodyPr/>
        <a:lstStyle/>
        <a:p>
          <a:endParaRPr lang="en-US"/>
        </a:p>
      </dgm:t>
    </dgm:pt>
    <dgm:pt modelId="{E69A469F-0E40-4F75-90EE-C01052108191}" type="sibTrans" cxnId="{5483521B-6269-4EBC-B5C4-B53DC92AA5F9}">
      <dgm:prSet/>
      <dgm:spPr/>
      <dgm:t>
        <a:bodyPr/>
        <a:lstStyle/>
        <a:p>
          <a:endParaRPr lang="en-US"/>
        </a:p>
      </dgm:t>
    </dgm:pt>
    <dgm:pt modelId="{021D62F9-DA50-4F7B-B67E-8072011311F7}">
      <dgm:prSet custT="1"/>
      <dgm:spPr/>
      <dgm:t>
        <a:bodyPr/>
        <a:lstStyle/>
        <a:p>
          <a:r>
            <a:rPr lang="en-US" sz="2400" dirty="0"/>
            <a:t>Statewide: All</a:t>
          </a:r>
        </a:p>
      </dgm:t>
    </dgm:pt>
    <dgm:pt modelId="{30D87827-0726-4572-9DE4-26FEDAEB9BCC}" type="parTrans" cxnId="{B29A96E5-49E8-433F-97A2-78A232920463}">
      <dgm:prSet/>
      <dgm:spPr/>
      <dgm:t>
        <a:bodyPr/>
        <a:lstStyle/>
        <a:p>
          <a:endParaRPr lang="en-US"/>
        </a:p>
      </dgm:t>
    </dgm:pt>
    <dgm:pt modelId="{5A6D0BFE-0C61-4348-987F-D2D698F439CF}" type="sibTrans" cxnId="{B29A96E5-49E8-433F-97A2-78A232920463}">
      <dgm:prSet/>
      <dgm:spPr/>
      <dgm:t>
        <a:bodyPr/>
        <a:lstStyle/>
        <a:p>
          <a:endParaRPr lang="en-US"/>
        </a:p>
      </dgm:t>
    </dgm:pt>
    <dgm:pt modelId="{F0EEDAB9-D72D-4CF7-990C-0CC7E0C6E5EE}">
      <dgm:prSet custT="1"/>
      <dgm:spPr/>
      <dgm:t>
        <a:bodyPr/>
        <a:lstStyle/>
        <a:p>
          <a:r>
            <a:rPr lang="en-US" sz="2400" dirty="0"/>
            <a:t>Open Seats of Note:  Governor, Lt. Governor, Attorney General, Secretary of State</a:t>
          </a:r>
        </a:p>
      </dgm:t>
    </dgm:pt>
    <dgm:pt modelId="{7BA34E34-A762-42EB-9748-0AABC580749B}" type="parTrans" cxnId="{5CB59B04-D4AA-40EA-BB62-A9A9E22EAD69}">
      <dgm:prSet/>
      <dgm:spPr/>
      <dgm:t>
        <a:bodyPr/>
        <a:lstStyle/>
        <a:p>
          <a:endParaRPr lang="en-US"/>
        </a:p>
      </dgm:t>
    </dgm:pt>
    <dgm:pt modelId="{029A5708-0677-4091-AFA8-18D620E8097B}" type="sibTrans" cxnId="{5CB59B04-D4AA-40EA-BB62-A9A9E22EAD69}">
      <dgm:prSet/>
      <dgm:spPr/>
      <dgm:t>
        <a:bodyPr/>
        <a:lstStyle/>
        <a:p>
          <a:endParaRPr lang="en-US"/>
        </a:p>
      </dgm:t>
    </dgm:pt>
    <dgm:pt modelId="{7B2B712E-9568-40C9-92C2-4E0D6798DEA6}">
      <dgm:prSet custT="1"/>
      <dgm:spPr/>
      <dgm:t>
        <a:bodyPr/>
        <a:lstStyle/>
        <a:p>
          <a:r>
            <a:rPr lang="en-US" sz="2400" dirty="0"/>
            <a:t>Georgia Legislature:  All 236 Seats</a:t>
          </a:r>
        </a:p>
      </dgm:t>
    </dgm:pt>
    <dgm:pt modelId="{7F5DBC7B-4E08-46A5-9BFF-1AD70D6CAA39}" type="parTrans" cxnId="{ABBAF8C6-A115-4646-9433-70E5C58CC03D}">
      <dgm:prSet/>
      <dgm:spPr/>
      <dgm:t>
        <a:bodyPr/>
        <a:lstStyle/>
        <a:p>
          <a:endParaRPr lang="en-US"/>
        </a:p>
      </dgm:t>
    </dgm:pt>
    <dgm:pt modelId="{4D1CCCBB-7607-49A2-8674-B83AED3F9CFA}" type="sibTrans" cxnId="{ABBAF8C6-A115-4646-9433-70E5C58CC03D}">
      <dgm:prSet/>
      <dgm:spPr/>
      <dgm:t>
        <a:bodyPr/>
        <a:lstStyle/>
        <a:p>
          <a:endParaRPr lang="en-US"/>
        </a:p>
      </dgm:t>
    </dgm:pt>
    <dgm:pt modelId="{8A05CDD7-86FD-8944-B86A-9B1E7AABF091}" type="pres">
      <dgm:prSet presAssocID="{906056E7-394C-4E74-B1BA-6CFFF9B0871B}" presName="linear" presStyleCnt="0">
        <dgm:presLayoutVars>
          <dgm:dir/>
          <dgm:animLvl val="lvl"/>
          <dgm:resizeHandles val="exact"/>
        </dgm:presLayoutVars>
      </dgm:prSet>
      <dgm:spPr/>
    </dgm:pt>
    <dgm:pt modelId="{F372393E-8AB7-6142-907D-AE5A91C8B429}" type="pres">
      <dgm:prSet presAssocID="{A6059B2D-C99B-4D96-BE71-5819F6288169}" presName="parentLin" presStyleCnt="0"/>
      <dgm:spPr/>
    </dgm:pt>
    <dgm:pt modelId="{CCA98E65-BCC0-064E-BB34-5410E0BA3329}" type="pres">
      <dgm:prSet presAssocID="{A6059B2D-C99B-4D96-BE71-5819F6288169}" presName="parentLeftMargin" presStyleLbl="node1" presStyleIdx="0" presStyleCnt="2"/>
      <dgm:spPr/>
    </dgm:pt>
    <dgm:pt modelId="{C019BE36-F317-F543-9A06-EE4BF153B696}" type="pres">
      <dgm:prSet presAssocID="{A6059B2D-C99B-4D96-BE71-5819F62881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CF76A0-F76A-A74B-B82D-1C3B505E389A}" type="pres">
      <dgm:prSet presAssocID="{A6059B2D-C99B-4D96-BE71-5819F6288169}" presName="negativeSpace" presStyleCnt="0"/>
      <dgm:spPr/>
    </dgm:pt>
    <dgm:pt modelId="{00D8CE3D-697E-1B48-B4EE-F8D90FCB161F}" type="pres">
      <dgm:prSet presAssocID="{A6059B2D-C99B-4D96-BE71-5819F6288169}" presName="childText" presStyleLbl="conFgAcc1" presStyleIdx="0" presStyleCnt="2">
        <dgm:presLayoutVars>
          <dgm:bulletEnabled val="1"/>
        </dgm:presLayoutVars>
      </dgm:prSet>
      <dgm:spPr/>
    </dgm:pt>
    <dgm:pt modelId="{57B6EDB1-A736-2D4B-B7FD-F4471EF32413}" type="pres">
      <dgm:prSet presAssocID="{2A6C4AE6-A941-4E3C-9ADF-4A63D35106CA}" presName="spaceBetweenRectangles" presStyleCnt="0"/>
      <dgm:spPr/>
    </dgm:pt>
    <dgm:pt modelId="{A40B76B0-F584-7248-A376-BF78E20AB40D}" type="pres">
      <dgm:prSet presAssocID="{7EFA537F-5126-46FA-BB19-D11B2E85BA64}" presName="parentLin" presStyleCnt="0"/>
      <dgm:spPr/>
    </dgm:pt>
    <dgm:pt modelId="{972ACEC4-684F-2949-928B-F9CB4051F959}" type="pres">
      <dgm:prSet presAssocID="{7EFA537F-5126-46FA-BB19-D11B2E85BA64}" presName="parentLeftMargin" presStyleLbl="node1" presStyleIdx="0" presStyleCnt="2"/>
      <dgm:spPr/>
    </dgm:pt>
    <dgm:pt modelId="{38BE0029-E504-9C41-897F-90E263B97403}" type="pres">
      <dgm:prSet presAssocID="{7EFA537F-5126-46FA-BB19-D11B2E85BA6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C0F715B-EE0A-AF43-BF0A-36786A1DD87E}" type="pres">
      <dgm:prSet presAssocID="{7EFA537F-5126-46FA-BB19-D11B2E85BA64}" presName="negativeSpace" presStyleCnt="0"/>
      <dgm:spPr/>
    </dgm:pt>
    <dgm:pt modelId="{1E33BDED-1555-8741-BBEF-30E190909432}" type="pres">
      <dgm:prSet presAssocID="{7EFA537F-5126-46FA-BB19-D11B2E85BA6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CB59B04-D4AA-40EA-BB62-A9A9E22EAD69}" srcId="{021D62F9-DA50-4F7B-B67E-8072011311F7}" destId="{F0EEDAB9-D72D-4CF7-990C-0CC7E0C6E5EE}" srcOrd="0" destOrd="0" parTransId="{7BA34E34-A762-42EB-9748-0AABC580749B}" sibTransId="{029A5708-0677-4091-AFA8-18D620E8097B}"/>
    <dgm:cxn modelId="{5483521B-6269-4EBC-B5C4-B53DC92AA5F9}" srcId="{906056E7-394C-4E74-B1BA-6CFFF9B0871B}" destId="{7EFA537F-5126-46FA-BB19-D11B2E85BA64}" srcOrd="1" destOrd="0" parTransId="{78FB87EE-37E4-4CA5-9BCE-20FD71A29874}" sibTransId="{E69A469F-0E40-4F75-90EE-C01052108191}"/>
    <dgm:cxn modelId="{BEE5211F-742D-0941-BB4B-D8E849E4296A}" type="presOf" srcId="{7EFA537F-5126-46FA-BB19-D11B2E85BA64}" destId="{972ACEC4-684F-2949-928B-F9CB4051F959}" srcOrd="0" destOrd="0" presId="urn:microsoft.com/office/officeart/2005/8/layout/list1"/>
    <dgm:cxn modelId="{5528BC20-D4BC-3441-A9BA-07F69E8C54DF}" type="presOf" srcId="{F0EEDAB9-D72D-4CF7-990C-0CC7E0C6E5EE}" destId="{1E33BDED-1555-8741-BBEF-30E190909432}" srcOrd="0" destOrd="1" presId="urn:microsoft.com/office/officeart/2005/8/layout/list1"/>
    <dgm:cxn modelId="{380E6E32-2BAE-7E4C-B9E0-7C3AEF1F3AF8}" type="presOf" srcId="{7B2B712E-9568-40C9-92C2-4E0D6798DEA6}" destId="{1E33BDED-1555-8741-BBEF-30E190909432}" srcOrd="0" destOrd="2" presId="urn:microsoft.com/office/officeart/2005/8/layout/list1"/>
    <dgm:cxn modelId="{E688E73D-7F1A-C743-9368-4983CCBA4A72}" type="presOf" srcId="{7EFA537F-5126-46FA-BB19-D11B2E85BA64}" destId="{38BE0029-E504-9C41-897F-90E263B97403}" srcOrd="1" destOrd="0" presId="urn:microsoft.com/office/officeart/2005/8/layout/list1"/>
    <dgm:cxn modelId="{B5F23B5F-2EC2-2847-9134-D1876B79F8EF}" type="presOf" srcId="{A6059B2D-C99B-4D96-BE71-5819F6288169}" destId="{CCA98E65-BCC0-064E-BB34-5410E0BA3329}" srcOrd="0" destOrd="0" presId="urn:microsoft.com/office/officeart/2005/8/layout/list1"/>
    <dgm:cxn modelId="{A9746F45-707E-5641-98A4-4BC46284427E}" type="presOf" srcId="{A6059B2D-C99B-4D96-BE71-5819F6288169}" destId="{C019BE36-F317-F543-9A06-EE4BF153B696}" srcOrd="1" destOrd="0" presId="urn:microsoft.com/office/officeart/2005/8/layout/list1"/>
    <dgm:cxn modelId="{8C078F6B-D27A-5649-A6EB-BCDC0B419F1E}" type="presOf" srcId="{4AD4AF2E-9473-49CD-9391-607F546DA6F8}" destId="{00D8CE3D-697E-1B48-B4EE-F8D90FCB161F}" srcOrd="0" destOrd="1" presId="urn:microsoft.com/office/officeart/2005/8/layout/list1"/>
    <dgm:cxn modelId="{48FFF14B-A512-A148-8F67-AD0CF0FB6241}" type="presOf" srcId="{021D62F9-DA50-4F7B-B67E-8072011311F7}" destId="{1E33BDED-1555-8741-BBEF-30E190909432}" srcOrd="0" destOrd="0" presId="urn:microsoft.com/office/officeart/2005/8/layout/list1"/>
    <dgm:cxn modelId="{2E9E9A6C-BD82-48F2-886C-EC6866B9274F}" srcId="{A6059B2D-C99B-4D96-BE71-5819F6288169}" destId="{509C1551-CAB1-45A8-A1AF-94F320A510B8}" srcOrd="0" destOrd="0" parTransId="{627A6D2A-632A-4D42-8BD2-85E1A5D0A278}" sibTransId="{9A4C9907-AD29-4325-9706-15FFAF260B81}"/>
    <dgm:cxn modelId="{5C54E3BD-8EA4-5E4F-B51B-74B8BE098946}" type="presOf" srcId="{509C1551-CAB1-45A8-A1AF-94F320A510B8}" destId="{00D8CE3D-697E-1B48-B4EE-F8D90FCB161F}" srcOrd="0" destOrd="0" presId="urn:microsoft.com/office/officeart/2005/8/layout/list1"/>
    <dgm:cxn modelId="{ABBAF8C6-A115-4646-9433-70E5C58CC03D}" srcId="{7EFA537F-5126-46FA-BB19-D11B2E85BA64}" destId="{7B2B712E-9568-40C9-92C2-4E0D6798DEA6}" srcOrd="1" destOrd="0" parTransId="{7F5DBC7B-4E08-46A5-9BFF-1AD70D6CAA39}" sibTransId="{4D1CCCBB-7607-49A2-8674-B83AED3F9CFA}"/>
    <dgm:cxn modelId="{F76CF5D4-6FFA-D946-B9DE-08D733641FEB}" type="presOf" srcId="{9DC31EE0-DDA0-4C8E-A39B-0B8D8F3DBCD3}" destId="{00D8CE3D-697E-1B48-B4EE-F8D90FCB161F}" srcOrd="0" destOrd="2" presId="urn:microsoft.com/office/officeart/2005/8/layout/list1"/>
    <dgm:cxn modelId="{B29A96E5-49E8-433F-97A2-78A232920463}" srcId="{7EFA537F-5126-46FA-BB19-D11B2E85BA64}" destId="{021D62F9-DA50-4F7B-B67E-8072011311F7}" srcOrd="0" destOrd="0" parTransId="{30D87827-0726-4572-9DE4-26FEDAEB9BCC}" sibTransId="{5A6D0BFE-0C61-4348-987F-D2D698F439CF}"/>
    <dgm:cxn modelId="{2B5261E8-D300-4B93-9DCD-7040581ED220}" srcId="{906056E7-394C-4E74-B1BA-6CFFF9B0871B}" destId="{A6059B2D-C99B-4D96-BE71-5819F6288169}" srcOrd="0" destOrd="0" parTransId="{09E789AF-7502-4362-906F-56005469F111}" sibTransId="{2A6C4AE6-A941-4E3C-9ADF-4A63D35106CA}"/>
    <dgm:cxn modelId="{27DB81EA-F3B0-4CEE-BFBE-45DD7DFBE34F}" srcId="{509C1551-CAB1-45A8-A1AF-94F320A510B8}" destId="{4AD4AF2E-9473-49CD-9391-607F546DA6F8}" srcOrd="0" destOrd="0" parTransId="{28AE2F73-65A9-41C0-9A05-A7E57967E27E}" sibTransId="{CDC0113C-8679-4658-90B9-32BBEF081899}"/>
    <dgm:cxn modelId="{09DDE6F5-7023-8747-8930-17E7D177979D}" type="presOf" srcId="{906056E7-394C-4E74-B1BA-6CFFF9B0871B}" destId="{8A05CDD7-86FD-8944-B86A-9B1E7AABF091}" srcOrd="0" destOrd="0" presId="urn:microsoft.com/office/officeart/2005/8/layout/list1"/>
    <dgm:cxn modelId="{6C1999FB-E03F-46FD-80F3-7A48340268E5}" srcId="{4AD4AF2E-9473-49CD-9391-607F546DA6F8}" destId="{9DC31EE0-DDA0-4C8E-A39B-0B8D8F3DBCD3}" srcOrd="0" destOrd="0" parTransId="{00407DAB-50E7-4437-9260-A7174F08BE89}" sibTransId="{065589A2-249D-4C01-8930-7F068576F98E}"/>
    <dgm:cxn modelId="{7E878D15-9302-A243-B569-AE4CBB28D9E0}" type="presParOf" srcId="{8A05CDD7-86FD-8944-B86A-9B1E7AABF091}" destId="{F372393E-8AB7-6142-907D-AE5A91C8B429}" srcOrd="0" destOrd="0" presId="urn:microsoft.com/office/officeart/2005/8/layout/list1"/>
    <dgm:cxn modelId="{27BE6F86-6FB9-D340-82B0-6B20A32A5ED3}" type="presParOf" srcId="{F372393E-8AB7-6142-907D-AE5A91C8B429}" destId="{CCA98E65-BCC0-064E-BB34-5410E0BA3329}" srcOrd="0" destOrd="0" presId="urn:microsoft.com/office/officeart/2005/8/layout/list1"/>
    <dgm:cxn modelId="{3C414C53-C5E2-7043-A7AC-879639784F5B}" type="presParOf" srcId="{F372393E-8AB7-6142-907D-AE5A91C8B429}" destId="{C019BE36-F317-F543-9A06-EE4BF153B696}" srcOrd="1" destOrd="0" presId="urn:microsoft.com/office/officeart/2005/8/layout/list1"/>
    <dgm:cxn modelId="{99CEE4AF-258C-ED43-B48C-C78A8CAB3F3F}" type="presParOf" srcId="{8A05CDD7-86FD-8944-B86A-9B1E7AABF091}" destId="{DBCF76A0-F76A-A74B-B82D-1C3B505E389A}" srcOrd="1" destOrd="0" presId="urn:microsoft.com/office/officeart/2005/8/layout/list1"/>
    <dgm:cxn modelId="{A1BA817E-4257-C046-B942-34288189F5E3}" type="presParOf" srcId="{8A05CDD7-86FD-8944-B86A-9B1E7AABF091}" destId="{00D8CE3D-697E-1B48-B4EE-F8D90FCB161F}" srcOrd="2" destOrd="0" presId="urn:microsoft.com/office/officeart/2005/8/layout/list1"/>
    <dgm:cxn modelId="{71B65F2E-AD04-7D43-9CE8-9777A75F178B}" type="presParOf" srcId="{8A05CDD7-86FD-8944-B86A-9B1E7AABF091}" destId="{57B6EDB1-A736-2D4B-B7FD-F4471EF32413}" srcOrd="3" destOrd="0" presId="urn:microsoft.com/office/officeart/2005/8/layout/list1"/>
    <dgm:cxn modelId="{5799DFA2-BA02-8140-B365-F5291EB67966}" type="presParOf" srcId="{8A05CDD7-86FD-8944-B86A-9B1E7AABF091}" destId="{A40B76B0-F584-7248-A376-BF78E20AB40D}" srcOrd="4" destOrd="0" presId="urn:microsoft.com/office/officeart/2005/8/layout/list1"/>
    <dgm:cxn modelId="{467F1C39-90FB-C64F-B07B-8792E04ECBC4}" type="presParOf" srcId="{A40B76B0-F584-7248-A376-BF78E20AB40D}" destId="{972ACEC4-684F-2949-928B-F9CB4051F959}" srcOrd="0" destOrd="0" presId="urn:microsoft.com/office/officeart/2005/8/layout/list1"/>
    <dgm:cxn modelId="{9C7B1573-8611-6C45-90C2-215B306E2C06}" type="presParOf" srcId="{A40B76B0-F584-7248-A376-BF78E20AB40D}" destId="{38BE0029-E504-9C41-897F-90E263B97403}" srcOrd="1" destOrd="0" presId="urn:microsoft.com/office/officeart/2005/8/layout/list1"/>
    <dgm:cxn modelId="{F6E7AE77-D85F-424D-96D0-1D3FEB45ADFC}" type="presParOf" srcId="{8A05CDD7-86FD-8944-B86A-9B1E7AABF091}" destId="{0C0F715B-EE0A-AF43-BF0A-36786A1DD87E}" srcOrd="5" destOrd="0" presId="urn:microsoft.com/office/officeart/2005/8/layout/list1"/>
    <dgm:cxn modelId="{6AB5E959-4DCD-D34C-A2ED-A19AC1B063FB}" type="presParOf" srcId="{8A05CDD7-86FD-8944-B86A-9B1E7AABF091}" destId="{1E33BDED-1555-8741-BBEF-30E1909094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F3987-4C06-B04B-8E19-D8E325159407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chemeClr val="bg1"/>
              </a:solidFill>
            </a:rPr>
            <a:t>DBF Modernization Bill</a:t>
          </a:r>
        </a:p>
      </dsp:txBody>
      <dsp:txXfrm>
        <a:off x="307345" y="1546"/>
        <a:ext cx="3222855" cy="1933713"/>
      </dsp:txXfrm>
    </dsp:sp>
    <dsp:sp modelId="{0B5B8A80-F061-0143-8439-A2051F05FB13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ysClr val="windowText" lastClr="000000"/>
              </a:solidFill>
            </a:rPr>
            <a:t>State Tax Shifts</a:t>
          </a:r>
        </a:p>
      </dsp:txBody>
      <dsp:txXfrm>
        <a:off x="3852486" y="1546"/>
        <a:ext cx="3222855" cy="1933713"/>
      </dsp:txXfrm>
    </dsp:sp>
    <dsp:sp modelId="{09204617-F804-054C-9E05-D28E176D040F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ysClr val="windowText" lastClr="000000"/>
              </a:solidFill>
            </a:rPr>
            <a:t>State-Level Interchange Threats</a:t>
          </a:r>
        </a:p>
      </dsp:txBody>
      <dsp:txXfrm>
        <a:off x="7397627" y="1546"/>
        <a:ext cx="3222855" cy="1933713"/>
      </dsp:txXfrm>
    </dsp:sp>
    <dsp:sp modelId="{D42B5BCB-3C85-4846-B743-C09EEC3FA72D}">
      <dsp:nvSpPr>
        <dsp:cNvPr id="0" name=""/>
        <dsp:cNvSpPr/>
      </dsp:nvSpPr>
      <dsp:spPr>
        <a:xfrm>
          <a:off x="2079915" y="2257545"/>
          <a:ext cx="3222855" cy="1933713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ysClr val="windowText" lastClr="000000"/>
              </a:solidFill>
            </a:rPr>
            <a:t>Legal Exposure for Financial Institutions</a:t>
          </a:r>
        </a:p>
      </dsp:txBody>
      <dsp:txXfrm>
        <a:off x="2079915" y="2257545"/>
        <a:ext cx="3222855" cy="1933713"/>
      </dsp:txXfrm>
    </dsp:sp>
    <dsp:sp modelId="{283F9866-6DC9-404C-A184-0A44EDE2FCB7}">
      <dsp:nvSpPr>
        <dsp:cNvPr id="0" name=""/>
        <dsp:cNvSpPr/>
      </dsp:nvSpPr>
      <dsp:spPr>
        <a:xfrm>
          <a:off x="5625057" y="2257545"/>
          <a:ext cx="3222855" cy="1933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Operational Shifts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Foreclosures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Lending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Bankruptcy</a:t>
          </a:r>
        </a:p>
      </dsp:txBody>
      <dsp:txXfrm>
        <a:off x="5625057" y="2257545"/>
        <a:ext cx="3222855" cy="193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E1093-114D-49A2-9E3B-A27573BD0D13}">
      <dsp:nvSpPr>
        <dsp:cNvPr id="0" name=""/>
        <dsp:cNvSpPr/>
      </dsp:nvSpPr>
      <dsp:spPr>
        <a:xfrm>
          <a:off x="327245" y="677261"/>
          <a:ext cx="1280160" cy="128016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82F46-5096-4B82-A3C0-5DC04F1E9933}">
      <dsp:nvSpPr>
        <dsp:cNvPr id="0" name=""/>
        <dsp:cNvSpPr/>
      </dsp:nvSpPr>
      <dsp:spPr>
        <a:xfrm>
          <a:off x="10604" y="1740534"/>
          <a:ext cx="1913442" cy="125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Interchange Threats</a:t>
          </a:r>
        </a:p>
      </dsp:txBody>
      <dsp:txXfrm>
        <a:off x="10604" y="1740534"/>
        <a:ext cx="1913442" cy="1252968"/>
      </dsp:txXfrm>
    </dsp:sp>
    <dsp:sp modelId="{81039A12-675A-48BD-96A7-29BAF7279C57}">
      <dsp:nvSpPr>
        <dsp:cNvPr id="0" name=""/>
        <dsp:cNvSpPr/>
      </dsp:nvSpPr>
      <dsp:spPr>
        <a:xfrm>
          <a:off x="10604" y="3034592"/>
          <a:ext cx="1913442" cy="48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Congress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Illinois/New York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Fed</a:t>
          </a:r>
          <a:endParaRPr lang="en-US" sz="1600" b="1" kern="1200" dirty="0"/>
        </a:p>
      </dsp:txBody>
      <dsp:txXfrm>
        <a:off x="10604" y="3034592"/>
        <a:ext cx="1913442" cy="480951"/>
      </dsp:txXfrm>
    </dsp:sp>
    <dsp:sp modelId="{D82E2978-0FE1-4241-9FB1-B23752B02021}">
      <dsp:nvSpPr>
        <dsp:cNvPr id="0" name=""/>
        <dsp:cNvSpPr/>
      </dsp:nvSpPr>
      <dsp:spPr>
        <a:xfrm>
          <a:off x="2575539" y="793165"/>
          <a:ext cx="1280160" cy="12801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864D5-F380-42F6-8534-A773C1857D38}">
      <dsp:nvSpPr>
        <dsp:cNvPr id="0" name=""/>
        <dsp:cNvSpPr/>
      </dsp:nvSpPr>
      <dsp:spPr>
        <a:xfrm>
          <a:off x="2258899" y="1979845"/>
          <a:ext cx="1913442" cy="125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Tax Issues</a:t>
          </a:r>
        </a:p>
      </dsp:txBody>
      <dsp:txXfrm>
        <a:off x="2258899" y="1979845"/>
        <a:ext cx="1913442" cy="1252968"/>
      </dsp:txXfrm>
    </dsp:sp>
    <dsp:sp modelId="{6C975597-77E0-4928-BD85-E5DDFF668641}">
      <dsp:nvSpPr>
        <dsp:cNvPr id="0" name=""/>
        <dsp:cNvSpPr/>
      </dsp:nvSpPr>
      <dsp:spPr>
        <a:xfrm>
          <a:off x="2258899" y="3273902"/>
          <a:ext cx="1913442" cy="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3415D-16FD-4B03-A8F8-A0260CA61978}">
      <dsp:nvSpPr>
        <dsp:cNvPr id="0" name=""/>
        <dsp:cNvSpPr/>
      </dsp:nvSpPr>
      <dsp:spPr>
        <a:xfrm>
          <a:off x="4811866" y="793165"/>
          <a:ext cx="1280160" cy="128016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35D07-B675-438F-A669-71737E69E72F}">
      <dsp:nvSpPr>
        <dsp:cNvPr id="0" name=""/>
        <dsp:cNvSpPr/>
      </dsp:nvSpPr>
      <dsp:spPr>
        <a:xfrm>
          <a:off x="4507193" y="1979845"/>
          <a:ext cx="1913442" cy="125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CTR Thresholds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400" kern="1200" dirty="0"/>
        </a:p>
      </dsp:txBody>
      <dsp:txXfrm>
        <a:off x="4507193" y="1979845"/>
        <a:ext cx="1913442" cy="1252968"/>
      </dsp:txXfrm>
    </dsp:sp>
    <dsp:sp modelId="{7D64A28E-08EB-439D-B1B6-AB668E722F01}">
      <dsp:nvSpPr>
        <dsp:cNvPr id="0" name=""/>
        <dsp:cNvSpPr/>
      </dsp:nvSpPr>
      <dsp:spPr>
        <a:xfrm>
          <a:off x="4507193" y="3273902"/>
          <a:ext cx="1913442" cy="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ABD5A-CFBA-4ED1-9C94-B9894C02B13C}">
      <dsp:nvSpPr>
        <dsp:cNvPr id="0" name=""/>
        <dsp:cNvSpPr/>
      </dsp:nvSpPr>
      <dsp:spPr>
        <a:xfrm>
          <a:off x="7047074" y="793165"/>
          <a:ext cx="1280160" cy="12801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D3DF4-EED7-4702-86F6-2D2D870CE4C2}">
      <dsp:nvSpPr>
        <dsp:cNvPr id="0" name=""/>
        <dsp:cNvSpPr/>
      </dsp:nvSpPr>
      <dsp:spPr>
        <a:xfrm>
          <a:off x="6755487" y="1979845"/>
          <a:ext cx="1913442" cy="125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/>
            <a:t>Crypto Legislation</a:t>
          </a:r>
        </a:p>
      </dsp:txBody>
      <dsp:txXfrm>
        <a:off x="6755487" y="1979845"/>
        <a:ext cx="1913442" cy="1252968"/>
      </dsp:txXfrm>
    </dsp:sp>
    <dsp:sp modelId="{A7E5E437-17C2-4549-9AE2-A7F16C8D6070}">
      <dsp:nvSpPr>
        <dsp:cNvPr id="0" name=""/>
        <dsp:cNvSpPr/>
      </dsp:nvSpPr>
      <dsp:spPr>
        <a:xfrm>
          <a:off x="6755487" y="3273902"/>
          <a:ext cx="1913442" cy="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634D9-1CF7-4BED-8EED-C8A759C89017}">
      <dsp:nvSpPr>
        <dsp:cNvPr id="0" name=""/>
        <dsp:cNvSpPr/>
      </dsp:nvSpPr>
      <dsp:spPr>
        <a:xfrm>
          <a:off x="9307899" y="793165"/>
          <a:ext cx="1280160" cy="128016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6FCCF-B68B-4C22-9FF6-41CF9EB6EE52}">
      <dsp:nvSpPr>
        <dsp:cNvPr id="0" name=""/>
        <dsp:cNvSpPr/>
      </dsp:nvSpPr>
      <dsp:spPr>
        <a:xfrm>
          <a:off x="9003782" y="1979845"/>
          <a:ext cx="1913442" cy="125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/>
            <a:t>CUSO Investment Cap</a:t>
          </a:r>
        </a:p>
      </dsp:txBody>
      <dsp:txXfrm>
        <a:off x="9003782" y="1979845"/>
        <a:ext cx="1913442" cy="1252968"/>
      </dsp:txXfrm>
    </dsp:sp>
    <dsp:sp modelId="{0E949E6C-F883-4E02-80F4-DFB8ADCC82CF}">
      <dsp:nvSpPr>
        <dsp:cNvPr id="0" name=""/>
        <dsp:cNvSpPr/>
      </dsp:nvSpPr>
      <dsp:spPr>
        <a:xfrm>
          <a:off x="9003782" y="3273902"/>
          <a:ext cx="1913442" cy="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F5AA6-1BD5-5D4A-8D3A-0A2429D8EA05}">
      <dsp:nvSpPr>
        <dsp:cNvPr id="0" name=""/>
        <dsp:cNvSpPr/>
      </dsp:nvSpPr>
      <dsp:spPr>
        <a:xfrm>
          <a:off x="6693828" y="1405930"/>
          <a:ext cx="2705811" cy="64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71"/>
              </a:lnTo>
              <a:lnTo>
                <a:pt x="2705811" y="438771"/>
              </a:lnTo>
              <a:lnTo>
                <a:pt x="2705811" y="64386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C3B33-91D3-864F-AC82-9AC906732CA3}">
      <dsp:nvSpPr>
        <dsp:cNvPr id="0" name=""/>
        <dsp:cNvSpPr/>
      </dsp:nvSpPr>
      <dsp:spPr>
        <a:xfrm>
          <a:off x="6648108" y="1405930"/>
          <a:ext cx="91440" cy="643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86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A99C3-5A21-8043-B085-6411BBE42052}">
      <dsp:nvSpPr>
        <dsp:cNvPr id="0" name=""/>
        <dsp:cNvSpPr/>
      </dsp:nvSpPr>
      <dsp:spPr>
        <a:xfrm>
          <a:off x="3988017" y="1405930"/>
          <a:ext cx="2705811" cy="643860"/>
        </a:xfrm>
        <a:custGeom>
          <a:avLst/>
          <a:gdLst/>
          <a:ahLst/>
          <a:cxnLst/>
          <a:rect l="0" t="0" r="0" b="0"/>
          <a:pathLst>
            <a:path>
              <a:moveTo>
                <a:pt x="2705811" y="0"/>
              </a:moveTo>
              <a:lnTo>
                <a:pt x="2705811" y="438771"/>
              </a:lnTo>
              <a:lnTo>
                <a:pt x="0" y="438771"/>
              </a:lnTo>
              <a:lnTo>
                <a:pt x="0" y="64386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DAD41-0DCD-9F4C-B7A8-D297BC343D1C}">
      <dsp:nvSpPr>
        <dsp:cNvPr id="0" name=""/>
        <dsp:cNvSpPr/>
      </dsp:nvSpPr>
      <dsp:spPr>
        <a:xfrm>
          <a:off x="175282" y="138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7B61B-CEAF-2143-BA42-2416946128F6}">
      <dsp:nvSpPr>
        <dsp:cNvPr id="0" name=""/>
        <dsp:cNvSpPr/>
      </dsp:nvSpPr>
      <dsp:spPr>
        <a:xfrm>
          <a:off x="421265" y="233822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Stable Coin</a:t>
          </a:r>
        </a:p>
      </dsp:txBody>
      <dsp:txXfrm>
        <a:off x="462439" y="274996"/>
        <a:ext cx="2131497" cy="1323444"/>
      </dsp:txXfrm>
    </dsp:sp>
    <dsp:sp modelId="{2906AA0D-7B8A-2A4E-A057-C75B65C770DC}">
      <dsp:nvSpPr>
        <dsp:cNvPr id="0" name=""/>
        <dsp:cNvSpPr/>
      </dsp:nvSpPr>
      <dsp:spPr>
        <a:xfrm>
          <a:off x="2881094" y="138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0ABA7-182E-1B4C-8F18-A051683AA3A4}">
      <dsp:nvSpPr>
        <dsp:cNvPr id="0" name=""/>
        <dsp:cNvSpPr/>
      </dsp:nvSpPr>
      <dsp:spPr>
        <a:xfrm>
          <a:off x="3127077" y="233822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Trump Accounts</a:t>
          </a:r>
        </a:p>
      </dsp:txBody>
      <dsp:txXfrm>
        <a:off x="3168251" y="274996"/>
        <a:ext cx="2131497" cy="1323444"/>
      </dsp:txXfrm>
    </dsp:sp>
    <dsp:sp modelId="{1E04DF02-229F-8A44-AE3A-40DFF0E18B2D}">
      <dsp:nvSpPr>
        <dsp:cNvPr id="0" name=""/>
        <dsp:cNvSpPr/>
      </dsp:nvSpPr>
      <dsp:spPr>
        <a:xfrm>
          <a:off x="5586905" y="138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F83B3-21E2-E349-9A33-B59C873F3447}">
      <dsp:nvSpPr>
        <dsp:cNvPr id="0" name=""/>
        <dsp:cNvSpPr/>
      </dsp:nvSpPr>
      <dsp:spPr>
        <a:xfrm>
          <a:off x="5832888" y="233822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NCUA</a:t>
          </a:r>
        </a:p>
      </dsp:txBody>
      <dsp:txXfrm>
        <a:off x="5874062" y="274996"/>
        <a:ext cx="2131497" cy="1323444"/>
      </dsp:txXfrm>
    </dsp:sp>
    <dsp:sp modelId="{E7A23EF1-8B21-B145-A2D7-A7687DB3FE70}">
      <dsp:nvSpPr>
        <dsp:cNvPr id="0" name=""/>
        <dsp:cNvSpPr/>
      </dsp:nvSpPr>
      <dsp:spPr>
        <a:xfrm>
          <a:off x="2881094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D9204-CC35-1542-8DD6-FEED2535167B}">
      <dsp:nvSpPr>
        <dsp:cNvPr id="0" name=""/>
        <dsp:cNvSpPr/>
      </dsp:nvSpPr>
      <dsp:spPr>
        <a:xfrm>
          <a:off x="3127077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Deregulatory Push</a:t>
          </a:r>
        </a:p>
      </dsp:txBody>
      <dsp:txXfrm>
        <a:off x="3168251" y="2324648"/>
        <a:ext cx="2131497" cy="1323444"/>
      </dsp:txXfrm>
    </dsp:sp>
    <dsp:sp modelId="{18B65D7A-DEE9-384F-B746-6CCA0149F3DA}">
      <dsp:nvSpPr>
        <dsp:cNvPr id="0" name=""/>
        <dsp:cNvSpPr/>
      </dsp:nvSpPr>
      <dsp:spPr>
        <a:xfrm>
          <a:off x="5586905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0DA1F-7B95-824D-83DD-C9C43E80919C}">
      <dsp:nvSpPr>
        <dsp:cNvPr id="0" name=""/>
        <dsp:cNvSpPr/>
      </dsp:nvSpPr>
      <dsp:spPr>
        <a:xfrm>
          <a:off x="5832888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Chairman</a:t>
          </a:r>
        </a:p>
      </dsp:txBody>
      <dsp:txXfrm>
        <a:off x="5874062" y="2324648"/>
        <a:ext cx="2131497" cy="1323444"/>
      </dsp:txXfrm>
    </dsp:sp>
    <dsp:sp modelId="{A8C30CB5-327D-AA40-BF4D-31BD3D52A116}">
      <dsp:nvSpPr>
        <dsp:cNvPr id="0" name=""/>
        <dsp:cNvSpPr/>
      </dsp:nvSpPr>
      <dsp:spPr>
        <a:xfrm>
          <a:off x="8292717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09925-5745-6543-8AD1-72AA94F8C01A}">
      <dsp:nvSpPr>
        <dsp:cNvPr id="0" name=""/>
        <dsp:cNvSpPr/>
      </dsp:nvSpPr>
      <dsp:spPr>
        <a:xfrm>
          <a:off x="8538700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Open Seats?</a:t>
          </a:r>
        </a:p>
      </dsp:txBody>
      <dsp:txXfrm>
        <a:off x="8579874" y="2324648"/>
        <a:ext cx="2131497" cy="1323444"/>
      </dsp:txXfrm>
    </dsp:sp>
    <dsp:sp modelId="{F7CA0FAA-9572-9444-A008-E7B532926F59}">
      <dsp:nvSpPr>
        <dsp:cNvPr id="0" name=""/>
        <dsp:cNvSpPr/>
      </dsp:nvSpPr>
      <dsp:spPr>
        <a:xfrm>
          <a:off x="8292717" y="138"/>
          <a:ext cx="2213845" cy="140579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77599-0477-EE43-98F7-3CED066D019D}">
      <dsp:nvSpPr>
        <dsp:cNvPr id="0" name=""/>
        <dsp:cNvSpPr/>
      </dsp:nvSpPr>
      <dsp:spPr>
        <a:xfrm>
          <a:off x="8538700" y="233822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CFPB</a:t>
          </a:r>
        </a:p>
      </dsp:txBody>
      <dsp:txXfrm>
        <a:off x="8579874" y="274996"/>
        <a:ext cx="2131497" cy="1323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8CE3D-697E-1B48-B4EE-F8D90FCB161F}">
      <dsp:nvSpPr>
        <dsp:cNvPr id="0" name=""/>
        <dsp:cNvSpPr/>
      </dsp:nvSpPr>
      <dsp:spPr>
        <a:xfrm>
          <a:off x="0" y="238802"/>
          <a:ext cx="10927829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333248" rIns="84812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1 Senate Seat, all House Seats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Open Seats:  1</a:t>
          </a:r>
          <a:r>
            <a:rPr lang="en-US" sz="2400" kern="1200" baseline="30000" dirty="0"/>
            <a:t>st</a:t>
          </a:r>
          <a:r>
            <a:rPr lang="en-US" sz="2400" kern="1200" dirty="0"/>
            <a:t>, 10</a:t>
          </a:r>
          <a:r>
            <a:rPr lang="en-US" sz="2400" kern="1200" baseline="30000" dirty="0"/>
            <a:t>th</a:t>
          </a:r>
          <a:r>
            <a:rPr lang="en-US" sz="2400" kern="1200" dirty="0"/>
            <a:t>, 11</a:t>
          </a:r>
          <a:r>
            <a:rPr lang="en-US" sz="2400" kern="1200" baseline="30000" dirty="0"/>
            <a:t>th</a:t>
          </a:r>
          <a:r>
            <a:rPr lang="en-US" sz="2400" kern="1200" dirty="0"/>
            <a:t>, 14</a:t>
          </a:r>
          <a:r>
            <a:rPr lang="en-US" sz="2400" kern="1200" baseline="30000" dirty="0"/>
            <a:t>th*</a:t>
          </a:r>
          <a:r>
            <a:rPr lang="en-US" sz="2400" kern="1200" dirty="0"/>
            <a:t> </a:t>
          </a:r>
        </a:p>
        <a:p>
          <a:pPr marL="685800" lvl="3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*14</a:t>
          </a:r>
          <a:r>
            <a:rPr lang="en-US" sz="2400" kern="1200" baseline="30000" dirty="0"/>
            <a:t>th</a:t>
          </a:r>
          <a:r>
            <a:rPr lang="en-US" sz="2400" kern="1200" dirty="0"/>
            <a:t> is special election</a:t>
          </a:r>
        </a:p>
      </dsp:txBody>
      <dsp:txXfrm>
        <a:off x="0" y="238802"/>
        <a:ext cx="10927829" cy="1663200"/>
      </dsp:txXfrm>
    </dsp:sp>
    <dsp:sp modelId="{C019BE36-F317-F543-9A06-EE4BF153B696}">
      <dsp:nvSpPr>
        <dsp:cNvPr id="0" name=""/>
        <dsp:cNvSpPr/>
      </dsp:nvSpPr>
      <dsp:spPr>
        <a:xfrm>
          <a:off x="546391" y="2642"/>
          <a:ext cx="76494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Federal</a:t>
          </a:r>
        </a:p>
      </dsp:txBody>
      <dsp:txXfrm>
        <a:off x="569448" y="25699"/>
        <a:ext cx="7603366" cy="426206"/>
      </dsp:txXfrm>
    </dsp:sp>
    <dsp:sp modelId="{1E33BDED-1555-8741-BBEF-30E190909432}">
      <dsp:nvSpPr>
        <dsp:cNvPr id="0" name=""/>
        <dsp:cNvSpPr/>
      </dsp:nvSpPr>
      <dsp:spPr>
        <a:xfrm>
          <a:off x="0" y="2224562"/>
          <a:ext cx="10927829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333248" rIns="84812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Statewide: All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Open Seats of Note:  Governor, Lt. Governor, Attorney General, Secretary of State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Georgia Legislature:  All 236 Seats</a:t>
          </a:r>
        </a:p>
      </dsp:txBody>
      <dsp:txXfrm>
        <a:off x="0" y="2224562"/>
        <a:ext cx="10927829" cy="1965599"/>
      </dsp:txXfrm>
    </dsp:sp>
    <dsp:sp modelId="{38BE0029-E504-9C41-897F-90E263B97403}">
      <dsp:nvSpPr>
        <dsp:cNvPr id="0" name=""/>
        <dsp:cNvSpPr/>
      </dsp:nvSpPr>
      <dsp:spPr>
        <a:xfrm>
          <a:off x="546391" y="1988402"/>
          <a:ext cx="76494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State</a:t>
          </a:r>
        </a:p>
      </dsp:txBody>
      <dsp:txXfrm>
        <a:off x="569448" y="2011459"/>
        <a:ext cx="76033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388E-3794-C394-135E-C1AC63819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B90AF-0E99-09A9-51F6-0D73E1790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8521A-39B9-5D0D-1ACE-DB5A5A08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46B7-945D-EB69-702D-3E7EE211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62EF3-0AF5-E387-D3C0-79DB5B89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0999-B3C7-DA1F-86B2-2C302566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3C5ED-B9CD-BE10-73EC-BBCB5CF4C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810A-4463-C8D0-F8DB-A6C04BFB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56D-D417-4CBE-9765-898D769A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04451-5EE1-6C9F-4155-079362C8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0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67B74-5CA9-ADEA-D64C-838CB123C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F1471-CBA8-C6DA-1E28-1304BCB79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14C1A-DAF4-5BBD-277A-FD06C17B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CBB45-4033-E00C-1C4D-8D1C3CEC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15767-CF2A-2B5D-6A5F-37701F7F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8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148A-2564-7C5A-EBA6-384D4BC1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C976-905C-1299-17CD-F24208F3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00D30-B35E-BBB2-4EF9-BB66FC9C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C58E-4007-B506-AE29-86B2E3CB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C8FDB-50CD-49DC-1877-0D221E60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9147-B6C7-3208-6943-23C4A9F3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EBDFA-357F-31B7-0231-24759F7C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8759F-3383-1DB6-80CC-DF8C853E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CB634-E53A-6880-660D-64D709B0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F37FB-DFA4-09DF-94DA-1C8433D9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9AC0-01A9-6331-4512-0C50D34C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C9CE2-6F91-EC2B-7CD7-49785C15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9B5AD-E9F0-52FF-A2EE-B790A9679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21449-D356-9296-5C82-5C964DC3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4D83B-6AC0-DFB5-DA3C-12E8FD3E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ECD50-F988-CF09-5846-53A9903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9AC9-D739-5E43-EAE5-229885F7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4BA28-68F8-9BE6-BA21-5B70733D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00D7F-32C6-9D7D-36A7-B305C11F0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50509-F4C8-B8F0-BD23-A041DB065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2DB1F-3230-4648-16D3-501B1A692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06CBE-2DE4-74E6-5A71-8DF3C261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C6339-5CAE-D9B5-C730-EEDE4D65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57A73-D790-7F44-658A-9ADA68D2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3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E3FE-371D-E8AE-0704-B8521D97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74C5D-1EE0-78B3-3107-52F743CA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2C7F9-154C-921E-1D90-7FA5F5F9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38CA0-03E3-2757-0FFA-1AF205CE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2C080-1303-AB31-FBE4-B0D6F715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FA6D4-3433-6275-D177-D66EA6BE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38180-1815-AC33-A7AB-E3AB7DD3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6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C96D-E022-FABE-2CBC-8E7751AC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CBA64-DE53-83BA-85D2-2484002B9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8201E-85EE-3A86-DE5B-DA6E8C4E2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6A6D1-FCB2-1028-6890-343EB8E3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83B4-7FAD-DEC2-1CFD-AD6B1D43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0A814-04B3-C453-F9A6-986FDA99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CBB2-59A6-99A4-8D97-8C1133D5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291BF-3A60-5394-88A3-C41741B77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1658A-E075-840B-55A2-35A16316B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9A498-930B-B6E2-1E0F-1978533D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9E679-B797-0390-C572-DEA58372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2C3F4-D800-189B-A05C-F44C430C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EFA48-485A-70DF-699D-1747295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7C12B-D34E-574E-6DDA-15311C39C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FA4BD-D4BF-2443-EDBA-C25B80B04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8D6CD9-C248-4ED2-A465-64F496F67F2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C4CB-7F13-3402-777F-642CFC0F4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5BAAE-B5D7-0A94-9DC8-B6C5E39A8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B43D0-7776-4811-898F-72F959ABB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D1754-906B-60BC-9CB9-5EC4B700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Legislative, Regulatory &amp; Political Insight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FCB8D-D41B-6ADA-EB09-E5F7679D5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sz="2800" b="1" dirty="0"/>
              <a:t>Georgia Credit Union Executives Association</a:t>
            </a:r>
          </a:p>
          <a:p>
            <a:pPr algn="l"/>
            <a:r>
              <a:rPr lang="en-US" sz="2200" dirty="0"/>
              <a:t>March 2026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nfetti falling in the air over a crowd of people&#10;&#10;AI-generated content may be incorrect.">
            <a:extLst>
              <a:ext uri="{FF2B5EF4-FFF2-40B4-BE49-F238E27FC236}">
                <a16:creationId xmlns:a16="http://schemas.microsoft.com/office/drawing/2014/main" id="{CD3B04DA-5F7F-5BF1-AC6E-B369B50E3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4" b="4"/>
          <a:stretch>
            <a:fillRect/>
          </a:stretch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34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DA000-7CF5-11E4-5B9F-C1515250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State Issues of Note for Credit Unions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B45937-F640-EE97-BA40-2D85C1FC1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6470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99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7B3BD-FC50-3BB7-CE86-C192FAB6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Federal Issues of Note to Credit Unions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5F9B17-0D9F-7F34-81AC-8E7060C15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295846"/>
              </p:ext>
            </p:extLst>
          </p:nvPr>
        </p:nvGraphicFramePr>
        <p:xfrm>
          <a:off x="644056" y="2059571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77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FED10-3186-70BB-65E5-789690A8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Regulatory Issues of Note to Credit Unions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5ACEF7-BEDA-8C45-122C-9AFC8844B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20171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61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AD323-D5D5-E31D-EE9E-97DD0A988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45B04-AB29-C303-AC81-A37C2990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Elections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811F81-3749-D764-5D39-B2B72DA79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050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58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6829DC-2FB6-5884-78AB-B3109D9BE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B7DED-BC61-524E-45F6-B84049FA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4551036"/>
            <a:ext cx="4284420" cy="1687143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Elections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black box&#10;&#10;AI-generated content may be incorrect.">
            <a:extLst>
              <a:ext uri="{FF2B5EF4-FFF2-40B4-BE49-F238E27FC236}">
                <a16:creationId xmlns:a16="http://schemas.microsoft.com/office/drawing/2014/main" id="{33A4AC0D-958B-8D56-BA1F-067BBF1FC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r="-2" b="-2"/>
          <a:stretch>
            <a:fillRect/>
          </a:stretch>
        </p:blipFill>
        <p:spPr>
          <a:xfrm>
            <a:off x="1155556" y="637762"/>
            <a:ext cx="9889765" cy="35793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45441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E920-A904-C25E-2785-0E03B71A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8" y="4750698"/>
            <a:ext cx="5089921" cy="1463834"/>
          </a:xfrm>
        </p:spPr>
        <p:txBody>
          <a:bodyPr>
            <a:noAutofit/>
          </a:bodyPr>
          <a:lstStyle/>
          <a:p>
            <a:r>
              <a:rPr lang="en-US" sz="2400" dirty="0"/>
              <a:t>Key Dates</a:t>
            </a:r>
          </a:p>
          <a:p>
            <a:pPr lvl="1"/>
            <a:r>
              <a:rPr lang="en-US" dirty="0"/>
              <a:t>Special Election:  14</a:t>
            </a:r>
            <a:r>
              <a:rPr lang="en-US" baseline="30000" dirty="0"/>
              <a:t>th</a:t>
            </a:r>
            <a:r>
              <a:rPr lang="en-US" dirty="0"/>
              <a:t> Congressional District April 7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Primary:  May 19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General:  November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18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153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Legislative, Regulatory &amp; Political Insight</vt:lpstr>
      <vt:lpstr>State Issues of Note for Credit Unions</vt:lpstr>
      <vt:lpstr>Federal Issues of Note to Credit Unions</vt:lpstr>
      <vt:lpstr>Regulatory Issues of Note to Credit Unions</vt:lpstr>
      <vt:lpstr>Elections</vt:lpstr>
      <vt:lpstr>Elections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Brandee Bickle</dc:creator>
  <cp:lastModifiedBy>Nadine Ferere</cp:lastModifiedBy>
  <cp:revision>5</cp:revision>
  <dcterms:created xsi:type="dcterms:W3CDTF">2026-03-16T19:54:20Z</dcterms:created>
  <dcterms:modified xsi:type="dcterms:W3CDTF">2026-04-27T17:50:06Z</dcterms:modified>
</cp:coreProperties>
</file>