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4"/>
  </p:sldMasterIdLst>
  <p:notesMasterIdLst>
    <p:notesMasterId r:id="rId25"/>
  </p:notesMasterIdLst>
  <p:handoutMasterIdLst>
    <p:handoutMasterId r:id="rId26"/>
  </p:handoutMasterIdLst>
  <p:sldIdLst>
    <p:sldId id="1497" r:id="rId5"/>
    <p:sldId id="1514" r:id="rId6"/>
    <p:sldId id="1499" r:id="rId7"/>
    <p:sldId id="1515" r:id="rId8"/>
    <p:sldId id="1516" r:id="rId9"/>
    <p:sldId id="1500" r:id="rId10"/>
    <p:sldId id="1502" r:id="rId11"/>
    <p:sldId id="1517" r:id="rId12"/>
    <p:sldId id="1518" r:id="rId13"/>
    <p:sldId id="1519" r:id="rId14"/>
    <p:sldId id="1520" r:id="rId15"/>
    <p:sldId id="1522" r:id="rId16"/>
    <p:sldId id="1521" r:id="rId17"/>
    <p:sldId id="1526" r:id="rId18"/>
    <p:sldId id="1527" r:id="rId19"/>
    <p:sldId id="1523" r:id="rId20"/>
    <p:sldId id="1511" r:id="rId21"/>
    <p:sldId id="1524" r:id="rId22"/>
    <p:sldId id="1525" r:id="rId23"/>
    <p:sldId id="15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079" autoAdjust="0"/>
  </p:normalViewPr>
  <p:slideViewPr>
    <p:cSldViewPr snapToGrid="0">
      <p:cViewPr varScale="1">
        <p:scale>
          <a:sx n="82" d="100"/>
          <a:sy n="82" d="100"/>
        </p:scale>
        <p:origin x="67" y="173"/>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dine Ferere" userId="ed5d0db9-51b9-4cc7-be5f-01fae0712542" providerId="ADAL" clId="{8F377500-FD4E-4F6E-94B7-97739E1F5AD2}"/>
    <pc:docChg chg="modSld">
      <pc:chgData name="Nadine Ferere" userId="ed5d0db9-51b9-4cc7-be5f-01fae0712542" providerId="ADAL" clId="{8F377500-FD4E-4F6E-94B7-97739E1F5AD2}" dt="2026-03-27T13:15:01.093" v="0" actId="1076"/>
      <pc:docMkLst>
        <pc:docMk/>
      </pc:docMkLst>
      <pc:sldChg chg="modSp mod">
        <pc:chgData name="Nadine Ferere" userId="ed5d0db9-51b9-4cc7-be5f-01fae0712542" providerId="ADAL" clId="{8F377500-FD4E-4F6E-94B7-97739E1F5AD2}" dt="2026-03-27T13:15:01.093" v="0" actId="1076"/>
        <pc:sldMkLst>
          <pc:docMk/>
          <pc:sldMk cId="1773831372" sldId="1497"/>
        </pc:sldMkLst>
        <pc:spChg chg="mod">
          <ac:chgData name="Nadine Ferere" userId="ed5d0db9-51b9-4cc7-be5f-01fae0712542" providerId="ADAL" clId="{8F377500-FD4E-4F6E-94B7-97739E1F5AD2}" dt="2026-03-27T13:15:01.093" v="0" actId="1076"/>
          <ac:spMkLst>
            <pc:docMk/>
            <pc:sldMk cId="1773831372" sldId="1497"/>
            <ac:spMk id="4" creationId="{E2C2E39B-827A-EE0D-AA9E-31A9266DB274}"/>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BBE5DB-B2CA-4E7E-86E1-B146DBED4567}"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E42E8ECE-6E44-447D-8D2F-A47054D1A0CF}">
      <dgm:prSet/>
      <dgm:spPr/>
      <dgm:t>
        <a:bodyPr/>
        <a:lstStyle/>
        <a:p>
          <a:pPr>
            <a:defRPr b="1"/>
          </a:pPr>
          <a:r>
            <a:rPr lang="en-US" b="0" i="0" baseline="0"/>
            <a:t>AI Policy</a:t>
          </a:r>
          <a:endParaRPr lang="en-US"/>
        </a:p>
      </dgm:t>
    </dgm:pt>
    <dgm:pt modelId="{400FCD52-654F-4B5F-93BC-DD2AA1BEE920}" type="parTrans" cxnId="{5D57BA69-8A5F-43C2-B2EB-6A6C36904877}">
      <dgm:prSet/>
      <dgm:spPr/>
      <dgm:t>
        <a:bodyPr/>
        <a:lstStyle/>
        <a:p>
          <a:endParaRPr lang="en-US"/>
        </a:p>
      </dgm:t>
    </dgm:pt>
    <dgm:pt modelId="{4FBD1E53-4A99-4E71-8D63-41311D21D517}" type="sibTrans" cxnId="{5D57BA69-8A5F-43C2-B2EB-6A6C36904877}">
      <dgm:prSet/>
      <dgm:spPr/>
      <dgm:t>
        <a:bodyPr/>
        <a:lstStyle/>
        <a:p>
          <a:endParaRPr lang="en-US"/>
        </a:p>
      </dgm:t>
    </dgm:pt>
    <dgm:pt modelId="{BDB1E9A2-EB64-4909-B30A-E44212F481F1}">
      <dgm:prSet/>
      <dgm:spPr/>
      <dgm:t>
        <a:bodyPr/>
        <a:lstStyle/>
        <a:p>
          <a:r>
            <a:rPr lang="en-US" b="0" i="0" baseline="0"/>
            <a:t>Create guidelines for AI usage. Provide policies and training to team members.</a:t>
          </a:r>
          <a:endParaRPr lang="en-US"/>
        </a:p>
      </dgm:t>
    </dgm:pt>
    <dgm:pt modelId="{6532F969-5771-4321-A97F-37269E518FDD}" type="parTrans" cxnId="{75D6A53B-88E4-4590-B5CB-AE3585FCC59C}">
      <dgm:prSet/>
      <dgm:spPr/>
      <dgm:t>
        <a:bodyPr/>
        <a:lstStyle/>
        <a:p>
          <a:endParaRPr lang="en-US"/>
        </a:p>
      </dgm:t>
    </dgm:pt>
    <dgm:pt modelId="{FC322C63-C531-483F-A22D-7A1CC4ED8529}" type="sibTrans" cxnId="{75D6A53B-88E4-4590-B5CB-AE3585FCC59C}">
      <dgm:prSet/>
      <dgm:spPr/>
      <dgm:t>
        <a:bodyPr/>
        <a:lstStyle/>
        <a:p>
          <a:endParaRPr lang="en-US"/>
        </a:p>
      </dgm:t>
    </dgm:pt>
    <dgm:pt modelId="{7D039E24-21BE-45ED-82FF-D474EDF0012B}">
      <dgm:prSet/>
      <dgm:spPr/>
      <dgm:t>
        <a:bodyPr/>
        <a:lstStyle/>
        <a:p>
          <a:pPr>
            <a:defRPr b="1"/>
          </a:pPr>
          <a:r>
            <a:rPr lang="en-US" b="0" i="0" baseline="0" dirty="0"/>
            <a:t>AI Governance Solution</a:t>
          </a:r>
          <a:endParaRPr lang="en-US" dirty="0"/>
        </a:p>
      </dgm:t>
    </dgm:pt>
    <dgm:pt modelId="{22068373-CF36-4AF4-9998-0A0FF0EDF4A3}" type="parTrans" cxnId="{9E87C0CE-34E4-4552-A698-CC15BB45A30F}">
      <dgm:prSet/>
      <dgm:spPr/>
      <dgm:t>
        <a:bodyPr/>
        <a:lstStyle/>
        <a:p>
          <a:endParaRPr lang="en-US"/>
        </a:p>
      </dgm:t>
    </dgm:pt>
    <dgm:pt modelId="{A50C4554-85CE-41D8-ADD6-E172AB7783E4}" type="sibTrans" cxnId="{9E87C0CE-34E4-4552-A698-CC15BB45A30F}">
      <dgm:prSet/>
      <dgm:spPr/>
      <dgm:t>
        <a:bodyPr/>
        <a:lstStyle/>
        <a:p>
          <a:endParaRPr lang="en-US"/>
        </a:p>
      </dgm:t>
    </dgm:pt>
    <dgm:pt modelId="{3C91A090-2487-4732-BA77-B8A146258C28}">
      <dgm:prSet/>
      <dgm:spPr/>
      <dgm:t>
        <a:bodyPr/>
        <a:lstStyle/>
        <a:p>
          <a:r>
            <a:rPr lang="en-US" b="0" i="0" baseline="0" dirty="0"/>
            <a:t>Establish frameworks for managing AI systems. Discuss with your MSP (Managed Service Provider).</a:t>
          </a:r>
          <a:endParaRPr lang="en-US" dirty="0"/>
        </a:p>
      </dgm:t>
    </dgm:pt>
    <dgm:pt modelId="{264F3B5F-A367-44BB-866E-D1948BF6FBF3}" type="parTrans" cxnId="{434757CD-8F5D-47CA-B2A6-89DBEEE4F281}">
      <dgm:prSet/>
      <dgm:spPr/>
      <dgm:t>
        <a:bodyPr/>
        <a:lstStyle/>
        <a:p>
          <a:endParaRPr lang="en-US"/>
        </a:p>
      </dgm:t>
    </dgm:pt>
    <dgm:pt modelId="{7B94AA30-3D62-4722-A1D2-F71C081563EC}" type="sibTrans" cxnId="{434757CD-8F5D-47CA-B2A6-89DBEEE4F281}">
      <dgm:prSet/>
      <dgm:spPr/>
      <dgm:t>
        <a:bodyPr/>
        <a:lstStyle/>
        <a:p>
          <a:endParaRPr lang="en-US"/>
        </a:p>
      </dgm:t>
    </dgm:pt>
    <dgm:pt modelId="{17BDC4BB-097D-4A2F-9F7E-693243D2190E}">
      <dgm:prSet/>
      <dgm:spPr/>
      <dgm:t>
        <a:bodyPr/>
        <a:lstStyle/>
        <a:p>
          <a:r>
            <a:rPr lang="en-US" b="0" i="0" baseline="0"/>
            <a:t>Implement a Solution that can monitor, record, and maintain AI prompts.</a:t>
          </a:r>
          <a:endParaRPr lang="en-US"/>
        </a:p>
      </dgm:t>
    </dgm:pt>
    <dgm:pt modelId="{0EEB28D8-758E-4B79-AA59-7E1FF14CA7E2}" type="parTrans" cxnId="{14E67B5C-A13D-488C-A764-440DBC18F732}">
      <dgm:prSet/>
      <dgm:spPr/>
      <dgm:t>
        <a:bodyPr/>
        <a:lstStyle/>
        <a:p>
          <a:endParaRPr lang="en-US"/>
        </a:p>
      </dgm:t>
    </dgm:pt>
    <dgm:pt modelId="{7D00F389-F98A-4843-836B-972351A806E9}" type="sibTrans" cxnId="{14E67B5C-A13D-488C-A764-440DBC18F732}">
      <dgm:prSet/>
      <dgm:spPr/>
      <dgm:t>
        <a:bodyPr/>
        <a:lstStyle/>
        <a:p>
          <a:endParaRPr lang="en-US"/>
        </a:p>
      </dgm:t>
    </dgm:pt>
    <dgm:pt modelId="{DEA20045-BF1D-44DC-8D4C-4EBB8FAAE60D}">
      <dgm:prSet/>
      <dgm:spPr/>
      <dgm:t>
        <a:bodyPr/>
        <a:lstStyle/>
        <a:p>
          <a:pPr>
            <a:defRPr b="1"/>
          </a:pPr>
          <a:r>
            <a:rPr lang="en-US" b="0" i="0" baseline="0" dirty="0"/>
            <a:t> Licensing</a:t>
          </a:r>
          <a:endParaRPr lang="en-US" dirty="0"/>
        </a:p>
      </dgm:t>
    </dgm:pt>
    <dgm:pt modelId="{48134315-1720-44B1-9404-5E49B903FF9B}" type="parTrans" cxnId="{B51152CD-04AD-4638-9971-410EFDF7D430}">
      <dgm:prSet/>
      <dgm:spPr/>
      <dgm:t>
        <a:bodyPr/>
        <a:lstStyle/>
        <a:p>
          <a:endParaRPr lang="en-US"/>
        </a:p>
      </dgm:t>
    </dgm:pt>
    <dgm:pt modelId="{7B68E2DF-4C4E-410F-826B-76BE4F506B58}" type="sibTrans" cxnId="{B51152CD-04AD-4638-9971-410EFDF7D430}">
      <dgm:prSet/>
      <dgm:spPr/>
      <dgm:t>
        <a:bodyPr/>
        <a:lstStyle/>
        <a:p>
          <a:endParaRPr lang="en-US"/>
        </a:p>
      </dgm:t>
    </dgm:pt>
    <dgm:pt modelId="{19A09A6B-DB7E-4592-A7FD-4420ACB47EDC}">
      <dgm:prSet/>
      <dgm:spPr/>
      <dgm:t>
        <a:bodyPr/>
        <a:lstStyle/>
        <a:p>
          <a:r>
            <a:rPr lang="en-US" b="0" i="0" baseline="0"/>
            <a:t>Acquire licenses for AI tools.  Protect institution entered prompts and data usage in training new models.</a:t>
          </a:r>
          <a:endParaRPr lang="en-US"/>
        </a:p>
      </dgm:t>
    </dgm:pt>
    <dgm:pt modelId="{3610A762-1BA9-4069-AFA5-2E5B2EFF8A23}" type="parTrans" cxnId="{1B738CA6-656B-4D01-A3FC-9ACB7CBA9914}">
      <dgm:prSet/>
      <dgm:spPr/>
      <dgm:t>
        <a:bodyPr/>
        <a:lstStyle/>
        <a:p>
          <a:endParaRPr lang="en-US"/>
        </a:p>
      </dgm:t>
    </dgm:pt>
    <dgm:pt modelId="{AB680996-1373-475C-9F44-4F5594A571FC}" type="sibTrans" cxnId="{1B738CA6-656B-4D01-A3FC-9ACB7CBA9914}">
      <dgm:prSet/>
      <dgm:spPr/>
      <dgm:t>
        <a:bodyPr/>
        <a:lstStyle/>
        <a:p>
          <a:endParaRPr lang="en-US"/>
        </a:p>
      </dgm:t>
    </dgm:pt>
    <dgm:pt modelId="{4C7C7CBE-D8C5-4AC3-B51D-D8ECF4665E60}" type="pres">
      <dgm:prSet presAssocID="{55BBE5DB-B2CA-4E7E-86E1-B146DBED4567}" presName="root" presStyleCnt="0">
        <dgm:presLayoutVars>
          <dgm:dir/>
          <dgm:resizeHandles val="exact"/>
        </dgm:presLayoutVars>
      </dgm:prSet>
      <dgm:spPr/>
    </dgm:pt>
    <dgm:pt modelId="{6F4C07F0-8270-4296-AF9A-EC0DFDED0FD6}" type="pres">
      <dgm:prSet presAssocID="{E42E8ECE-6E44-447D-8D2F-A47054D1A0CF}" presName="compNode" presStyleCnt="0"/>
      <dgm:spPr/>
    </dgm:pt>
    <dgm:pt modelId="{399C3C4A-AE8A-4FA3-A2C1-5826F70F0233}" type="pres">
      <dgm:prSet presAssocID="{E42E8ECE-6E44-447D-8D2F-A47054D1A0C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174152D5-ACA2-45FC-8C7F-0611C66312CC}" type="pres">
      <dgm:prSet presAssocID="{E42E8ECE-6E44-447D-8D2F-A47054D1A0CF}" presName="iconSpace" presStyleCnt="0"/>
      <dgm:spPr/>
    </dgm:pt>
    <dgm:pt modelId="{11729D7C-CF8A-49A8-9623-70C70ADC2FB4}" type="pres">
      <dgm:prSet presAssocID="{E42E8ECE-6E44-447D-8D2F-A47054D1A0CF}" presName="parTx" presStyleLbl="revTx" presStyleIdx="0" presStyleCnt="6">
        <dgm:presLayoutVars>
          <dgm:chMax val="0"/>
          <dgm:chPref val="0"/>
        </dgm:presLayoutVars>
      </dgm:prSet>
      <dgm:spPr/>
    </dgm:pt>
    <dgm:pt modelId="{75BC8947-C391-4F9F-9F27-6557AB79D65B}" type="pres">
      <dgm:prSet presAssocID="{E42E8ECE-6E44-447D-8D2F-A47054D1A0CF}" presName="txSpace" presStyleCnt="0"/>
      <dgm:spPr/>
    </dgm:pt>
    <dgm:pt modelId="{B69AB26D-F875-46B7-8800-1D7D73C8EF66}" type="pres">
      <dgm:prSet presAssocID="{E42E8ECE-6E44-447D-8D2F-A47054D1A0CF}" presName="desTx" presStyleLbl="revTx" presStyleIdx="1" presStyleCnt="6">
        <dgm:presLayoutVars/>
      </dgm:prSet>
      <dgm:spPr/>
    </dgm:pt>
    <dgm:pt modelId="{636F5F41-5D96-4101-887C-65CD6B139A5E}" type="pres">
      <dgm:prSet presAssocID="{4FBD1E53-4A99-4E71-8D63-41311D21D517}" presName="sibTrans" presStyleCnt="0"/>
      <dgm:spPr/>
    </dgm:pt>
    <dgm:pt modelId="{8A41644A-7FF5-4827-939A-2BD35DA77D62}" type="pres">
      <dgm:prSet presAssocID="{7D039E24-21BE-45ED-82FF-D474EDF0012B}" presName="compNode" presStyleCnt="0"/>
      <dgm:spPr/>
    </dgm:pt>
    <dgm:pt modelId="{D2696EEC-3E80-4C57-8E7F-8046CB6F3210}" type="pres">
      <dgm:prSet presAssocID="{7D039E24-21BE-45ED-82FF-D474EDF0012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D0A1ACE3-51D7-45CB-9958-4C6ECD6C0542}" type="pres">
      <dgm:prSet presAssocID="{7D039E24-21BE-45ED-82FF-D474EDF0012B}" presName="iconSpace" presStyleCnt="0"/>
      <dgm:spPr/>
    </dgm:pt>
    <dgm:pt modelId="{D8F6CC4D-9EE7-4BD7-86E4-19C6BC4E4E5C}" type="pres">
      <dgm:prSet presAssocID="{7D039E24-21BE-45ED-82FF-D474EDF0012B}" presName="parTx" presStyleLbl="revTx" presStyleIdx="2" presStyleCnt="6">
        <dgm:presLayoutVars>
          <dgm:chMax val="0"/>
          <dgm:chPref val="0"/>
        </dgm:presLayoutVars>
      </dgm:prSet>
      <dgm:spPr/>
    </dgm:pt>
    <dgm:pt modelId="{4D36F091-8C46-4EED-95E9-D5310AB7562B}" type="pres">
      <dgm:prSet presAssocID="{7D039E24-21BE-45ED-82FF-D474EDF0012B}" presName="txSpace" presStyleCnt="0"/>
      <dgm:spPr/>
    </dgm:pt>
    <dgm:pt modelId="{566AFA73-B127-491C-ADF0-D59EA3A30F33}" type="pres">
      <dgm:prSet presAssocID="{7D039E24-21BE-45ED-82FF-D474EDF0012B}" presName="desTx" presStyleLbl="revTx" presStyleIdx="3" presStyleCnt="6">
        <dgm:presLayoutVars/>
      </dgm:prSet>
      <dgm:spPr/>
    </dgm:pt>
    <dgm:pt modelId="{12160B30-D3FC-40AE-B994-7CB105F5AF4A}" type="pres">
      <dgm:prSet presAssocID="{A50C4554-85CE-41D8-ADD6-E172AB7783E4}" presName="sibTrans" presStyleCnt="0"/>
      <dgm:spPr/>
    </dgm:pt>
    <dgm:pt modelId="{B6495198-4750-4655-812F-25E5976E133D}" type="pres">
      <dgm:prSet presAssocID="{DEA20045-BF1D-44DC-8D4C-4EBB8FAAE60D}" presName="compNode" presStyleCnt="0"/>
      <dgm:spPr/>
    </dgm:pt>
    <dgm:pt modelId="{D47F389B-0BAA-4C52-AE90-C8A14BEED53E}" type="pres">
      <dgm:prSet presAssocID="{DEA20045-BF1D-44DC-8D4C-4EBB8FAAE6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ud Computing"/>
        </a:ext>
      </dgm:extLst>
    </dgm:pt>
    <dgm:pt modelId="{4CEAA701-AE7E-4C75-9CEB-B1F0FFA435A9}" type="pres">
      <dgm:prSet presAssocID="{DEA20045-BF1D-44DC-8D4C-4EBB8FAAE60D}" presName="iconSpace" presStyleCnt="0"/>
      <dgm:spPr/>
    </dgm:pt>
    <dgm:pt modelId="{9F22EEC3-638D-4AEB-B6BE-DDCF46412FCB}" type="pres">
      <dgm:prSet presAssocID="{DEA20045-BF1D-44DC-8D4C-4EBB8FAAE60D}" presName="parTx" presStyleLbl="revTx" presStyleIdx="4" presStyleCnt="6">
        <dgm:presLayoutVars>
          <dgm:chMax val="0"/>
          <dgm:chPref val="0"/>
        </dgm:presLayoutVars>
      </dgm:prSet>
      <dgm:spPr/>
    </dgm:pt>
    <dgm:pt modelId="{556D45AE-60DE-4231-BF5D-6C2C5B81C90C}" type="pres">
      <dgm:prSet presAssocID="{DEA20045-BF1D-44DC-8D4C-4EBB8FAAE60D}" presName="txSpace" presStyleCnt="0"/>
      <dgm:spPr/>
    </dgm:pt>
    <dgm:pt modelId="{73470083-F9F8-45BF-BA64-2503FBBF925E}" type="pres">
      <dgm:prSet presAssocID="{DEA20045-BF1D-44DC-8D4C-4EBB8FAAE60D}" presName="desTx" presStyleLbl="revTx" presStyleIdx="5" presStyleCnt="6">
        <dgm:presLayoutVars/>
      </dgm:prSet>
      <dgm:spPr/>
    </dgm:pt>
  </dgm:ptLst>
  <dgm:cxnLst>
    <dgm:cxn modelId="{89F7230B-CC89-406A-8178-5611DB8B9105}" type="presOf" srcId="{55BBE5DB-B2CA-4E7E-86E1-B146DBED4567}" destId="{4C7C7CBE-D8C5-4AC3-B51D-D8ECF4665E60}" srcOrd="0" destOrd="0" presId="urn:microsoft.com/office/officeart/2018/5/layout/CenteredIconLabelDescriptionList"/>
    <dgm:cxn modelId="{1C5D7117-59CB-4F5B-A01C-8A887E496C0C}" type="presOf" srcId="{E42E8ECE-6E44-447D-8D2F-A47054D1A0CF}" destId="{11729D7C-CF8A-49A8-9623-70C70ADC2FB4}" srcOrd="0" destOrd="0" presId="urn:microsoft.com/office/officeart/2018/5/layout/CenteredIconLabelDescriptionList"/>
    <dgm:cxn modelId="{806F4B20-87A7-485D-8C12-AA18A9401189}" type="presOf" srcId="{3C91A090-2487-4732-BA77-B8A146258C28}" destId="{566AFA73-B127-491C-ADF0-D59EA3A30F33}" srcOrd="0" destOrd="0" presId="urn:microsoft.com/office/officeart/2018/5/layout/CenteredIconLabelDescriptionList"/>
    <dgm:cxn modelId="{75D6A53B-88E4-4590-B5CB-AE3585FCC59C}" srcId="{E42E8ECE-6E44-447D-8D2F-A47054D1A0CF}" destId="{BDB1E9A2-EB64-4909-B30A-E44212F481F1}" srcOrd="0" destOrd="0" parTransId="{6532F969-5771-4321-A97F-37269E518FDD}" sibTransId="{FC322C63-C531-483F-A22D-7A1CC4ED8529}"/>
    <dgm:cxn modelId="{14E67B5C-A13D-488C-A764-440DBC18F732}" srcId="{7D039E24-21BE-45ED-82FF-D474EDF0012B}" destId="{17BDC4BB-097D-4A2F-9F7E-693243D2190E}" srcOrd="1" destOrd="0" parTransId="{0EEB28D8-758E-4B79-AA59-7E1FF14CA7E2}" sibTransId="{7D00F389-F98A-4843-836B-972351A806E9}"/>
    <dgm:cxn modelId="{5D57BA69-8A5F-43C2-B2EB-6A6C36904877}" srcId="{55BBE5DB-B2CA-4E7E-86E1-B146DBED4567}" destId="{E42E8ECE-6E44-447D-8D2F-A47054D1A0CF}" srcOrd="0" destOrd="0" parTransId="{400FCD52-654F-4B5F-93BC-DD2AA1BEE920}" sibTransId="{4FBD1E53-4A99-4E71-8D63-41311D21D517}"/>
    <dgm:cxn modelId="{B8275975-CA63-452C-9308-5CE2E555ED3C}" type="presOf" srcId="{DEA20045-BF1D-44DC-8D4C-4EBB8FAAE60D}" destId="{9F22EEC3-638D-4AEB-B6BE-DDCF46412FCB}" srcOrd="0" destOrd="0" presId="urn:microsoft.com/office/officeart/2018/5/layout/CenteredIconLabelDescriptionList"/>
    <dgm:cxn modelId="{1959218A-031D-4CFC-A5EF-B127AED5F728}" type="presOf" srcId="{7D039E24-21BE-45ED-82FF-D474EDF0012B}" destId="{D8F6CC4D-9EE7-4BD7-86E4-19C6BC4E4E5C}" srcOrd="0" destOrd="0" presId="urn:microsoft.com/office/officeart/2018/5/layout/CenteredIconLabelDescriptionList"/>
    <dgm:cxn modelId="{06282C97-FAA7-4631-B852-9D7343CCC4E2}" type="presOf" srcId="{17BDC4BB-097D-4A2F-9F7E-693243D2190E}" destId="{566AFA73-B127-491C-ADF0-D59EA3A30F33}" srcOrd="0" destOrd="1" presId="urn:microsoft.com/office/officeart/2018/5/layout/CenteredIconLabelDescriptionList"/>
    <dgm:cxn modelId="{1B738CA6-656B-4D01-A3FC-9ACB7CBA9914}" srcId="{DEA20045-BF1D-44DC-8D4C-4EBB8FAAE60D}" destId="{19A09A6B-DB7E-4592-A7FD-4420ACB47EDC}" srcOrd="0" destOrd="0" parTransId="{3610A762-1BA9-4069-AFA5-2E5B2EFF8A23}" sibTransId="{AB680996-1373-475C-9F44-4F5594A571FC}"/>
    <dgm:cxn modelId="{0D5BE9B3-FE53-4771-87A4-72577A096804}" type="presOf" srcId="{19A09A6B-DB7E-4592-A7FD-4420ACB47EDC}" destId="{73470083-F9F8-45BF-BA64-2503FBBF925E}" srcOrd="0" destOrd="0" presId="urn:microsoft.com/office/officeart/2018/5/layout/CenteredIconLabelDescriptionList"/>
    <dgm:cxn modelId="{B51152CD-04AD-4638-9971-410EFDF7D430}" srcId="{55BBE5DB-B2CA-4E7E-86E1-B146DBED4567}" destId="{DEA20045-BF1D-44DC-8D4C-4EBB8FAAE60D}" srcOrd="2" destOrd="0" parTransId="{48134315-1720-44B1-9404-5E49B903FF9B}" sibTransId="{7B68E2DF-4C4E-410F-826B-76BE4F506B58}"/>
    <dgm:cxn modelId="{434757CD-8F5D-47CA-B2A6-89DBEEE4F281}" srcId="{7D039E24-21BE-45ED-82FF-D474EDF0012B}" destId="{3C91A090-2487-4732-BA77-B8A146258C28}" srcOrd="0" destOrd="0" parTransId="{264F3B5F-A367-44BB-866E-D1948BF6FBF3}" sibTransId="{7B94AA30-3D62-4722-A1D2-F71C081563EC}"/>
    <dgm:cxn modelId="{9E87C0CE-34E4-4552-A698-CC15BB45A30F}" srcId="{55BBE5DB-B2CA-4E7E-86E1-B146DBED4567}" destId="{7D039E24-21BE-45ED-82FF-D474EDF0012B}" srcOrd="1" destOrd="0" parTransId="{22068373-CF36-4AF4-9998-0A0FF0EDF4A3}" sibTransId="{A50C4554-85CE-41D8-ADD6-E172AB7783E4}"/>
    <dgm:cxn modelId="{F42CD9DA-33ED-4FF8-A46B-74C82D6E38B7}" type="presOf" srcId="{BDB1E9A2-EB64-4909-B30A-E44212F481F1}" destId="{B69AB26D-F875-46B7-8800-1D7D73C8EF66}" srcOrd="0" destOrd="0" presId="urn:microsoft.com/office/officeart/2018/5/layout/CenteredIconLabelDescriptionList"/>
    <dgm:cxn modelId="{E6233994-A597-444D-BCD1-ECD8DB365BCC}" type="presParOf" srcId="{4C7C7CBE-D8C5-4AC3-B51D-D8ECF4665E60}" destId="{6F4C07F0-8270-4296-AF9A-EC0DFDED0FD6}" srcOrd="0" destOrd="0" presId="urn:microsoft.com/office/officeart/2018/5/layout/CenteredIconLabelDescriptionList"/>
    <dgm:cxn modelId="{C74007CE-56B2-419D-A059-A5136DB5A8C6}" type="presParOf" srcId="{6F4C07F0-8270-4296-AF9A-EC0DFDED0FD6}" destId="{399C3C4A-AE8A-4FA3-A2C1-5826F70F0233}" srcOrd="0" destOrd="0" presId="urn:microsoft.com/office/officeart/2018/5/layout/CenteredIconLabelDescriptionList"/>
    <dgm:cxn modelId="{CF998B55-A027-41E6-A31F-2B585DBFE00B}" type="presParOf" srcId="{6F4C07F0-8270-4296-AF9A-EC0DFDED0FD6}" destId="{174152D5-ACA2-45FC-8C7F-0611C66312CC}" srcOrd="1" destOrd="0" presId="urn:microsoft.com/office/officeart/2018/5/layout/CenteredIconLabelDescriptionList"/>
    <dgm:cxn modelId="{D4CA9ED0-1126-4AD5-8B0C-8BBA5746BC3C}" type="presParOf" srcId="{6F4C07F0-8270-4296-AF9A-EC0DFDED0FD6}" destId="{11729D7C-CF8A-49A8-9623-70C70ADC2FB4}" srcOrd="2" destOrd="0" presId="urn:microsoft.com/office/officeart/2018/5/layout/CenteredIconLabelDescriptionList"/>
    <dgm:cxn modelId="{F3B9FA5B-1DFB-41E7-93AC-28617BF72BA1}" type="presParOf" srcId="{6F4C07F0-8270-4296-AF9A-EC0DFDED0FD6}" destId="{75BC8947-C391-4F9F-9F27-6557AB79D65B}" srcOrd="3" destOrd="0" presId="urn:microsoft.com/office/officeart/2018/5/layout/CenteredIconLabelDescriptionList"/>
    <dgm:cxn modelId="{81B275C5-449A-49F6-8777-8817AF812654}" type="presParOf" srcId="{6F4C07F0-8270-4296-AF9A-EC0DFDED0FD6}" destId="{B69AB26D-F875-46B7-8800-1D7D73C8EF66}" srcOrd="4" destOrd="0" presId="urn:microsoft.com/office/officeart/2018/5/layout/CenteredIconLabelDescriptionList"/>
    <dgm:cxn modelId="{01B52583-E8E5-4335-BA26-998FEA022BEB}" type="presParOf" srcId="{4C7C7CBE-D8C5-4AC3-B51D-D8ECF4665E60}" destId="{636F5F41-5D96-4101-887C-65CD6B139A5E}" srcOrd="1" destOrd="0" presId="urn:microsoft.com/office/officeart/2018/5/layout/CenteredIconLabelDescriptionList"/>
    <dgm:cxn modelId="{1C183F9C-9839-4247-BAA8-2189D05866C5}" type="presParOf" srcId="{4C7C7CBE-D8C5-4AC3-B51D-D8ECF4665E60}" destId="{8A41644A-7FF5-4827-939A-2BD35DA77D62}" srcOrd="2" destOrd="0" presId="urn:microsoft.com/office/officeart/2018/5/layout/CenteredIconLabelDescriptionList"/>
    <dgm:cxn modelId="{F3B11D81-EA0B-403B-8B30-37C98960695C}" type="presParOf" srcId="{8A41644A-7FF5-4827-939A-2BD35DA77D62}" destId="{D2696EEC-3E80-4C57-8E7F-8046CB6F3210}" srcOrd="0" destOrd="0" presId="urn:microsoft.com/office/officeart/2018/5/layout/CenteredIconLabelDescriptionList"/>
    <dgm:cxn modelId="{13411BC9-E3F4-46B1-A315-05E9BE223E3F}" type="presParOf" srcId="{8A41644A-7FF5-4827-939A-2BD35DA77D62}" destId="{D0A1ACE3-51D7-45CB-9958-4C6ECD6C0542}" srcOrd="1" destOrd="0" presId="urn:microsoft.com/office/officeart/2018/5/layout/CenteredIconLabelDescriptionList"/>
    <dgm:cxn modelId="{BB19569D-2DBF-4255-B6EA-B74BE8CD6BC6}" type="presParOf" srcId="{8A41644A-7FF5-4827-939A-2BD35DA77D62}" destId="{D8F6CC4D-9EE7-4BD7-86E4-19C6BC4E4E5C}" srcOrd="2" destOrd="0" presId="urn:microsoft.com/office/officeart/2018/5/layout/CenteredIconLabelDescriptionList"/>
    <dgm:cxn modelId="{D501FE3D-4221-4EED-BEAD-7B81AFEA08D9}" type="presParOf" srcId="{8A41644A-7FF5-4827-939A-2BD35DA77D62}" destId="{4D36F091-8C46-4EED-95E9-D5310AB7562B}" srcOrd="3" destOrd="0" presId="urn:microsoft.com/office/officeart/2018/5/layout/CenteredIconLabelDescriptionList"/>
    <dgm:cxn modelId="{B24A2BAC-6762-4066-9438-822037D6C9CB}" type="presParOf" srcId="{8A41644A-7FF5-4827-939A-2BD35DA77D62}" destId="{566AFA73-B127-491C-ADF0-D59EA3A30F33}" srcOrd="4" destOrd="0" presId="urn:microsoft.com/office/officeart/2018/5/layout/CenteredIconLabelDescriptionList"/>
    <dgm:cxn modelId="{5BC7CA44-B1BA-4C12-B056-5DE1E9D87A1D}" type="presParOf" srcId="{4C7C7CBE-D8C5-4AC3-B51D-D8ECF4665E60}" destId="{12160B30-D3FC-40AE-B994-7CB105F5AF4A}" srcOrd="3" destOrd="0" presId="urn:microsoft.com/office/officeart/2018/5/layout/CenteredIconLabelDescriptionList"/>
    <dgm:cxn modelId="{C5F57B7F-790D-4EB2-B4B5-6F107C5CDC1D}" type="presParOf" srcId="{4C7C7CBE-D8C5-4AC3-B51D-D8ECF4665E60}" destId="{B6495198-4750-4655-812F-25E5976E133D}" srcOrd="4" destOrd="0" presId="urn:microsoft.com/office/officeart/2018/5/layout/CenteredIconLabelDescriptionList"/>
    <dgm:cxn modelId="{E7C994C2-48EB-48B3-876C-E4E9C7D8690D}" type="presParOf" srcId="{B6495198-4750-4655-812F-25E5976E133D}" destId="{D47F389B-0BAA-4C52-AE90-C8A14BEED53E}" srcOrd="0" destOrd="0" presId="urn:microsoft.com/office/officeart/2018/5/layout/CenteredIconLabelDescriptionList"/>
    <dgm:cxn modelId="{D2DD0835-2EFB-4670-9BDB-973613DE31ED}" type="presParOf" srcId="{B6495198-4750-4655-812F-25E5976E133D}" destId="{4CEAA701-AE7E-4C75-9CEB-B1F0FFA435A9}" srcOrd="1" destOrd="0" presId="urn:microsoft.com/office/officeart/2018/5/layout/CenteredIconLabelDescriptionList"/>
    <dgm:cxn modelId="{F904B9F9-0320-45E0-A9F1-70552D1A5A25}" type="presParOf" srcId="{B6495198-4750-4655-812F-25E5976E133D}" destId="{9F22EEC3-638D-4AEB-B6BE-DDCF46412FCB}" srcOrd="2" destOrd="0" presId="urn:microsoft.com/office/officeart/2018/5/layout/CenteredIconLabelDescriptionList"/>
    <dgm:cxn modelId="{E4CD230B-5940-4AA1-83C6-1401390EC64C}" type="presParOf" srcId="{B6495198-4750-4655-812F-25E5976E133D}" destId="{556D45AE-60DE-4231-BF5D-6C2C5B81C90C}" srcOrd="3" destOrd="0" presId="urn:microsoft.com/office/officeart/2018/5/layout/CenteredIconLabelDescriptionList"/>
    <dgm:cxn modelId="{AE9CA9DE-8344-4255-AD9A-DD7226D84451}" type="presParOf" srcId="{B6495198-4750-4655-812F-25E5976E133D}" destId="{73470083-F9F8-45BF-BA64-2503FBBF925E}"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1E4228-C920-428A-9794-271BD8C6D4E9}"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E9870B83-05C0-42CA-B32D-FC61EE4519B2}">
      <dgm:prSet/>
      <dgm:spPr>
        <a:solidFill>
          <a:schemeClr val="accent3">
            <a:lumMod val="50000"/>
          </a:schemeClr>
        </a:solidFill>
      </dgm:spPr>
      <dgm:t>
        <a:bodyPr/>
        <a:lstStyle/>
        <a:p>
          <a:r>
            <a:rPr lang="en-US" dirty="0"/>
            <a:t>Summarize meeting minutes</a:t>
          </a:r>
        </a:p>
      </dgm:t>
    </dgm:pt>
    <dgm:pt modelId="{F6D9F3A7-4383-4DD2-AE11-24FE63BBF416}" type="parTrans" cxnId="{501F1EB1-4AE8-44BD-B431-3058D1DF742B}">
      <dgm:prSet/>
      <dgm:spPr/>
      <dgm:t>
        <a:bodyPr/>
        <a:lstStyle/>
        <a:p>
          <a:endParaRPr lang="en-US"/>
        </a:p>
      </dgm:t>
    </dgm:pt>
    <dgm:pt modelId="{EF1E54C4-24D0-44FB-B0C5-363B3F6F4A10}" type="sibTrans" cxnId="{501F1EB1-4AE8-44BD-B431-3058D1DF742B}">
      <dgm:prSet/>
      <dgm:spPr/>
      <dgm:t>
        <a:bodyPr/>
        <a:lstStyle/>
        <a:p>
          <a:endParaRPr lang="en-US"/>
        </a:p>
      </dgm:t>
    </dgm:pt>
    <dgm:pt modelId="{E2E2DD36-F2F7-48C2-83EB-C0E937F11389}">
      <dgm:prSet/>
      <dgm:spPr>
        <a:solidFill>
          <a:schemeClr val="accent3">
            <a:lumMod val="50000"/>
          </a:schemeClr>
        </a:solidFill>
      </dgm:spPr>
      <dgm:t>
        <a:bodyPr/>
        <a:lstStyle/>
        <a:p>
          <a:r>
            <a:rPr lang="en-US" dirty="0"/>
            <a:t>Help build presentations</a:t>
          </a:r>
        </a:p>
      </dgm:t>
    </dgm:pt>
    <dgm:pt modelId="{7F3735F0-7ADD-40DF-96E0-A20D2D5E29D2}" type="parTrans" cxnId="{51F565A1-AE6E-4AAC-889E-0F8B5FBE4E60}">
      <dgm:prSet/>
      <dgm:spPr/>
      <dgm:t>
        <a:bodyPr/>
        <a:lstStyle/>
        <a:p>
          <a:endParaRPr lang="en-US"/>
        </a:p>
      </dgm:t>
    </dgm:pt>
    <dgm:pt modelId="{66771B3E-FE8D-4752-9CED-1746EDBF0C4E}" type="sibTrans" cxnId="{51F565A1-AE6E-4AAC-889E-0F8B5FBE4E60}">
      <dgm:prSet/>
      <dgm:spPr/>
      <dgm:t>
        <a:bodyPr/>
        <a:lstStyle/>
        <a:p>
          <a:endParaRPr lang="en-US"/>
        </a:p>
      </dgm:t>
    </dgm:pt>
    <dgm:pt modelId="{7CBA7F3A-CA8A-4878-B5C1-11C519BB14B3}">
      <dgm:prSet/>
      <dgm:spPr>
        <a:solidFill>
          <a:schemeClr val="accent3">
            <a:lumMod val="50000"/>
          </a:schemeClr>
        </a:solidFill>
      </dgm:spPr>
      <dgm:t>
        <a:bodyPr/>
        <a:lstStyle/>
        <a:p>
          <a:r>
            <a:rPr lang="en-US" dirty="0"/>
            <a:t>Help build institution policies</a:t>
          </a:r>
        </a:p>
      </dgm:t>
    </dgm:pt>
    <dgm:pt modelId="{50E4E081-BCC4-4A98-A65D-AD818731F93B}" type="parTrans" cxnId="{D9143277-F16B-47FD-879E-8DE2545150EB}">
      <dgm:prSet/>
      <dgm:spPr/>
      <dgm:t>
        <a:bodyPr/>
        <a:lstStyle/>
        <a:p>
          <a:endParaRPr lang="en-US"/>
        </a:p>
      </dgm:t>
    </dgm:pt>
    <dgm:pt modelId="{A1A11FE6-C814-4BCC-AA74-C28FABFFC4B4}" type="sibTrans" cxnId="{D9143277-F16B-47FD-879E-8DE2545150EB}">
      <dgm:prSet/>
      <dgm:spPr/>
      <dgm:t>
        <a:bodyPr/>
        <a:lstStyle/>
        <a:p>
          <a:endParaRPr lang="en-US"/>
        </a:p>
      </dgm:t>
    </dgm:pt>
    <dgm:pt modelId="{AA239109-80C8-49F4-AF26-5EDA89694C3A}">
      <dgm:prSet/>
      <dgm:spPr>
        <a:solidFill>
          <a:schemeClr val="accent3">
            <a:lumMod val="50000"/>
          </a:schemeClr>
        </a:solidFill>
      </dgm:spPr>
      <dgm:t>
        <a:bodyPr/>
        <a:lstStyle/>
        <a:p>
          <a:r>
            <a:rPr lang="en-US" dirty="0"/>
            <a:t>Clean up email content</a:t>
          </a:r>
        </a:p>
      </dgm:t>
    </dgm:pt>
    <dgm:pt modelId="{9434408A-3991-4EAF-99E3-E3951253DEC4}" type="parTrans" cxnId="{F5CDB7F3-355F-4692-9A41-81D90425E2F5}">
      <dgm:prSet/>
      <dgm:spPr/>
      <dgm:t>
        <a:bodyPr/>
        <a:lstStyle/>
        <a:p>
          <a:endParaRPr lang="en-US"/>
        </a:p>
      </dgm:t>
    </dgm:pt>
    <dgm:pt modelId="{85189459-F26D-49A1-BD0A-1CC4F97F31DC}" type="sibTrans" cxnId="{F5CDB7F3-355F-4692-9A41-81D90425E2F5}">
      <dgm:prSet/>
      <dgm:spPr/>
      <dgm:t>
        <a:bodyPr/>
        <a:lstStyle/>
        <a:p>
          <a:endParaRPr lang="en-US"/>
        </a:p>
      </dgm:t>
    </dgm:pt>
    <dgm:pt modelId="{E0CFB626-0552-409F-99DD-2AEDF549B909}">
      <dgm:prSet/>
      <dgm:spPr>
        <a:solidFill>
          <a:schemeClr val="accent3">
            <a:lumMod val="50000"/>
          </a:schemeClr>
        </a:solidFill>
      </dgm:spPr>
      <dgm:t>
        <a:bodyPr/>
        <a:lstStyle/>
        <a:p>
          <a:r>
            <a:rPr lang="en-US" dirty="0"/>
            <a:t>Call Center Automations</a:t>
          </a:r>
        </a:p>
      </dgm:t>
    </dgm:pt>
    <dgm:pt modelId="{4100B079-B0AF-4E9D-937A-6ECE1E95CAFA}" type="parTrans" cxnId="{EEB2E0D1-5097-4FDC-98A8-8E1A2B36857E}">
      <dgm:prSet/>
      <dgm:spPr/>
      <dgm:t>
        <a:bodyPr/>
        <a:lstStyle/>
        <a:p>
          <a:endParaRPr lang="en-US"/>
        </a:p>
      </dgm:t>
    </dgm:pt>
    <dgm:pt modelId="{4263F911-8561-4985-866C-077430912584}" type="sibTrans" cxnId="{EEB2E0D1-5097-4FDC-98A8-8E1A2B36857E}">
      <dgm:prSet/>
      <dgm:spPr/>
      <dgm:t>
        <a:bodyPr/>
        <a:lstStyle/>
        <a:p>
          <a:endParaRPr lang="en-US"/>
        </a:p>
      </dgm:t>
    </dgm:pt>
    <dgm:pt modelId="{3DBC3BF9-B13B-4493-A1E3-D22F1E36D6A5}">
      <dgm:prSet/>
      <dgm:spPr>
        <a:solidFill>
          <a:schemeClr val="accent3">
            <a:lumMod val="50000"/>
          </a:schemeClr>
        </a:solidFill>
      </dgm:spPr>
      <dgm:t>
        <a:bodyPr/>
        <a:lstStyle/>
        <a:p>
          <a:r>
            <a:rPr lang="en-US" dirty="0"/>
            <a:t>Member call analysis</a:t>
          </a:r>
        </a:p>
      </dgm:t>
    </dgm:pt>
    <dgm:pt modelId="{E8665715-45B4-4E83-B874-EA513E226E6B}" type="parTrans" cxnId="{5A3CF9B5-D565-4FE4-B66D-38BF43145D50}">
      <dgm:prSet/>
      <dgm:spPr/>
      <dgm:t>
        <a:bodyPr/>
        <a:lstStyle/>
        <a:p>
          <a:endParaRPr lang="en-US"/>
        </a:p>
      </dgm:t>
    </dgm:pt>
    <dgm:pt modelId="{09C56ACE-12C1-4681-95BA-BC7F3F55A278}" type="sibTrans" cxnId="{5A3CF9B5-D565-4FE4-B66D-38BF43145D50}">
      <dgm:prSet/>
      <dgm:spPr/>
      <dgm:t>
        <a:bodyPr/>
        <a:lstStyle/>
        <a:p>
          <a:endParaRPr lang="en-US"/>
        </a:p>
      </dgm:t>
    </dgm:pt>
    <dgm:pt modelId="{2EFB2B8A-BA90-4294-853F-5E1DCEBF7B16}">
      <dgm:prSet/>
      <dgm:spPr>
        <a:solidFill>
          <a:schemeClr val="accent3">
            <a:lumMod val="50000"/>
          </a:schemeClr>
        </a:solidFill>
      </dgm:spPr>
      <dgm:t>
        <a:bodyPr/>
        <a:lstStyle/>
        <a:p>
          <a:r>
            <a:rPr lang="en-US" dirty="0"/>
            <a:t>Increase accessibility of CU knowledge database</a:t>
          </a:r>
        </a:p>
      </dgm:t>
    </dgm:pt>
    <dgm:pt modelId="{3D342C32-D1CC-48B4-9E4E-776FA23435C0}" type="parTrans" cxnId="{0693F4E7-1D87-45AB-8C18-9CB1DD120838}">
      <dgm:prSet/>
      <dgm:spPr/>
      <dgm:t>
        <a:bodyPr/>
        <a:lstStyle/>
        <a:p>
          <a:endParaRPr lang="en-US"/>
        </a:p>
      </dgm:t>
    </dgm:pt>
    <dgm:pt modelId="{3A5D2649-37FA-4A65-B672-ECF23FC370A8}" type="sibTrans" cxnId="{0693F4E7-1D87-45AB-8C18-9CB1DD120838}">
      <dgm:prSet/>
      <dgm:spPr/>
      <dgm:t>
        <a:bodyPr/>
        <a:lstStyle/>
        <a:p>
          <a:endParaRPr lang="en-US"/>
        </a:p>
      </dgm:t>
    </dgm:pt>
    <dgm:pt modelId="{AED5448D-6FAE-4B00-8FE2-25FC893576D1}">
      <dgm:prSet/>
      <dgm:spPr>
        <a:solidFill>
          <a:schemeClr val="accent3">
            <a:lumMod val="50000"/>
          </a:schemeClr>
        </a:solidFill>
      </dgm:spPr>
      <dgm:t>
        <a:bodyPr/>
        <a:lstStyle/>
        <a:p>
          <a:r>
            <a:rPr lang="en-US" dirty="0"/>
            <a:t>Assist with Loan Application completeness</a:t>
          </a:r>
        </a:p>
      </dgm:t>
    </dgm:pt>
    <dgm:pt modelId="{BD013DFC-30D6-47D5-B5E5-D37E5E46013D}" type="parTrans" cxnId="{796612E7-294B-4BE3-B27F-B73C6279CDD4}">
      <dgm:prSet/>
      <dgm:spPr/>
      <dgm:t>
        <a:bodyPr/>
        <a:lstStyle/>
        <a:p>
          <a:endParaRPr lang="en-US"/>
        </a:p>
      </dgm:t>
    </dgm:pt>
    <dgm:pt modelId="{6E38386A-670B-4582-9C5E-B428E04A1D24}" type="sibTrans" cxnId="{796612E7-294B-4BE3-B27F-B73C6279CDD4}">
      <dgm:prSet/>
      <dgm:spPr/>
      <dgm:t>
        <a:bodyPr/>
        <a:lstStyle/>
        <a:p>
          <a:endParaRPr lang="en-US"/>
        </a:p>
      </dgm:t>
    </dgm:pt>
    <dgm:pt modelId="{A4ED0F33-24FE-4D8A-9266-145444EC85D3}">
      <dgm:prSet/>
      <dgm:spPr>
        <a:solidFill>
          <a:schemeClr val="accent3">
            <a:lumMod val="50000"/>
          </a:schemeClr>
        </a:solidFill>
      </dgm:spPr>
      <dgm:t>
        <a:bodyPr/>
        <a:lstStyle/>
        <a:p>
          <a:r>
            <a:rPr lang="en-US" dirty="0"/>
            <a:t>Outbound calling for Loss Prevention</a:t>
          </a:r>
        </a:p>
      </dgm:t>
    </dgm:pt>
    <dgm:pt modelId="{9460DEF7-C437-4EF5-983B-7F6EC67D5DDE}" type="parTrans" cxnId="{79C6FE67-391C-4743-9956-8389B539D1F5}">
      <dgm:prSet/>
      <dgm:spPr/>
      <dgm:t>
        <a:bodyPr/>
        <a:lstStyle/>
        <a:p>
          <a:endParaRPr lang="en-US"/>
        </a:p>
      </dgm:t>
    </dgm:pt>
    <dgm:pt modelId="{99A7C704-1F20-443E-8CA7-95EEB3A0BEB7}" type="sibTrans" cxnId="{79C6FE67-391C-4743-9956-8389B539D1F5}">
      <dgm:prSet/>
      <dgm:spPr/>
      <dgm:t>
        <a:bodyPr/>
        <a:lstStyle/>
        <a:p>
          <a:endParaRPr lang="en-US"/>
        </a:p>
      </dgm:t>
    </dgm:pt>
    <dgm:pt modelId="{FDFF3F25-7239-40C1-8AE4-953BAD3A3593}">
      <dgm:prSet/>
      <dgm:spPr>
        <a:solidFill>
          <a:schemeClr val="accent3">
            <a:lumMod val="50000"/>
          </a:schemeClr>
        </a:solidFill>
      </dgm:spPr>
      <dgm:t>
        <a:bodyPr/>
        <a:lstStyle/>
        <a:p>
          <a:r>
            <a:rPr lang="en-US" dirty="0"/>
            <a:t>Build trend reports from Core System data</a:t>
          </a:r>
        </a:p>
      </dgm:t>
    </dgm:pt>
    <dgm:pt modelId="{3DB6AD43-F0A5-4472-B72B-2C6EA96FBA6D}" type="parTrans" cxnId="{CFE4C445-043F-40E4-BFC0-F88F7B9226FE}">
      <dgm:prSet/>
      <dgm:spPr/>
      <dgm:t>
        <a:bodyPr/>
        <a:lstStyle/>
        <a:p>
          <a:endParaRPr lang="en-US"/>
        </a:p>
      </dgm:t>
    </dgm:pt>
    <dgm:pt modelId="{865D4FED-3B8E-42F3-AB79-8ACBE2501B42}" type="sibTrans" cxnId="{CFE4C445-043F-40E4-BFC0-F88F7B9226FE}">
      <dgm:prSet/>
      <dgm:spPr/>
      <dgm:t>
        <a:bodyPr/>
        <a:lstStyle/>
        <a:p>
          <a:endParaRPr lang="en-US"/>
        </a:p>
      </dgm:t>
    </dgm:pt>
    <dgm:pt modelId="{356E0DC6-116E-4E78-AF3C-4468E8064357}">
      <dgm:prSet/>
      <dgm:spPr>
        <a:solidFill>
          <a:schemeClr val="accent3">
            <a:lumMod val="50000"/>
          </a:schemeClr>
        </a:solidFill>
      </dgm:spPr>
      <dgm:t>
        <a:bodyPr/>
        <a:lstStyle/>
        <a:p>
          <a:r>
            <a:rPr lang="en-US" dirty="0"/>
            <a:t>Review (RFP) Contracts for potential gaps or issues </a:t>
          </a:r>
        </a:p>
      </dgm:t>
    </dgm:pt>
    <dgm:pt modelId="{C0807C31-6F81-4B1C-8E72-AEE53D17FE51}" type="parTrans" cxnId="{E6E45516-8602-4C6C-9115-850C219E2827}">
      <dgm:prSet/>
      <dgm:spPr/>
      <dgm:t>
        <a:bodyPr/>
        <a:lstStyle/>
        <a:p>
          <a:endParaRPr lang="en-US"/>
        </a:p>
      </dgm:t>
    </dgm:pt>
    <dgm:pt modelId="{03C5816F-1A2C-4B62-BBDA-5A9FAAD16463}" type="sibTrans" cxnId="{E6E45516-8602-4C6C-9115-850C219E2827}">
      <dgm:prSet/>
      <dgm:spPr/>
      <dgm:t>
        <a:bodyPr/>
        <a:lstStyle/>
        <a:p>
          <a:endParaRPr lang="en-US"/>
        </a:p>
      </dgm:t>
    </dgm:pt>
    <dgm:pt modelId="{2D38541F-473E-4495-A8C2-1FC08E91EA94}" type="pres">
      <dgm:prSet presAssocID="{501E4228-C920-428A-9794-271BD8C6D4E9}" presName="diagram" presStyleCnt="0">
        <dgm:presLayoutVars>
          <dgm:dir/>
          <dgm:resizeHandles val="exact"/>
        </dgm:presLayoutVars>
      </dgm:prSet>
      <dgm:spPr/>
    </dgm:pt>
    <dgm:pt modelId="{C6529ED1-DF98-4373-9C50-6BF908BEFB64}" type="pres">
      <dgm:prSet presAssocID="{E9870B83-05C0-42CA-B32D-FC61EE4519B2}" presName="node" presStyleLbl="node1" presStyleIdx="0" presStyleCnt="11">
        <dgm:presLayoutVars>
          <dgm:bulletEnabled val="1"/>
        </dgm:presLayoutVars>
      </dgm:prSet>
      <dgm:spPr/>
    </dgm:pt>
    <dgm:pt modelId="{842EABB8-06C8-4DE6-9008-359090729745}" type="pres">
      <dgm:prSet presAssocID="{EF1E54C4-24D0-44FB-B0C5-363B3F6F4A10}" presName="sibTrans" presStyleCnt="0"/>
      <dgm:spPr/>
    </dgm:pt>
    <dgm:pt modelId="{1F177C4A-15D7-4AC4-AFA5-6EFA464D3293}" type="pres">
      <dgm:prSet presAssocID="{E2E2DD36-F2F7-48C2-83EB-C0E937F11389}" presName="node" presStyleLbl="node1" presStyleIdx="1" presStyleCnt="11">
        <dgm:presLayoutVars>
          <dgm:bulletEnabled val="1"/>
        </dgm:presLayoutVars>
      </dgm:prSet>
      <dgm:spPr/>
    </dgm:pt>
    <dgm:pt modelId="{9C26EC88-2560-4C7B-A35B-CFCF2BC9A30E}" type="pres">
      <dgm:prSet presAssocID="{66771B3E-FE8D-4752-9CED-1746EDBF0C4E}" presName="sibTrans" presStyleCnt="0"/>
      <dgm:spPr/>
    </dgm:pt>
    <dgm:pt modelId="{B02CB220-F4E1-4076-B0B4-70868AF42B48}" type="pres">
      <dgm:prSet presAssocID="{7CBA7F3A-CA8A-4878-B5C1-11C519BB14B3}" presName="node" presStyleLbl="node1" presStyleIdx="2" presStyleCnt="11">
        <dgm:presLayoutVars>
          <dgm:bulletEnabled val="1"/>
        </dgm:presLayoutVars>
      </dgm:prSet>
      <dgm:spPr/>
    </dgm:pt>
    <dgm:pt modelId="{310D7C85-D95E-407B-9660-3E2E76B2E5FB}" type="pres">
      <dgm:prSet presAssocID="{A1A11FE6-C814-4BCC-AA74-C28FABFFC4B4}" presName="sibTrans" presStyleCnt="0"/>
      <dgm:spPr/>
    </dgm:pt>
    <dgm:pt modelId="{6386A7F8-1151-4E6E-AF7A-5F66E6D810E9}" type="pres">
      <dgm:prSet presAssocID="{AA239109-80C8-49F4-AF26-5EDA89694C3A}" presName="node" presStyleLbl="node1" presStyleIdx="3" presStyleCnt="11">
        <dgm:presLayoutVars>
          <dgm:bulletEnabled val="1"/>
        </dgm:presLayoutVars>
      </dgm:prSet>
      <dgm:spPr/>
    </dgm:pt>
    <dgm:pt modelId="{1354C799-07BB-4FCF-992A-072A7C2B18D5}" type="pres">
      <dgm:prSet presAssocID="{85189459-F26D-49A1-BD0A-1CC4F97F31DC}" presName="sibTrans" presStyleCnt="0"/>
      <dgm:spPr/>
    </dgm:pt>
    <dgm:pt modelId="{EBC0E9A1-DBFC-4BAB-A65F-C827C85EF37D}" type="pres">
      <dgm:prSet presAssocID="{E0CFB626-0552-409F-99DD-2AEDF549B909}" presName="node" presStyleLbl="node1" presStyleIdx="4" presStyleCnt="11">
        <dgm:presLayoutVars>
          <dgm:bulletEnabled val="1"/>
        </dgm:presLayoutVars>
      </dgm:prSet>
      <dgm:spPr/>
    </dgm:pt>
    <dgm:pt modelId="{17BDB8D1-140D-481A-8926-428BC36357B0}" type="pres">
      <dgm:prSet presAssocID="{4263F911-8561-4985-866C-077430912584}" presName="sibTrans" presStyleCnt="0"/>
      <dgm:spPr/>
    </dgm:pt>
    <dgm:pt modelId="{A6FCA83C-63E5-46B8-B37B-C4D7120F106A}" type="pres">
      <dgm:prSet presAssocID="{356E0DC6-116E-4E78-AF3C-4468E8064357}" presName="node" presStyleLbl="node1" presStyleIdx="5" presStyleCnt="11">
        <dgm:presLayoutVars>
          <dgm:bulletEnabled val="1"/>
        </dgm:presLayoutVars>
      </dgm:prSet>
      <dgm:spPr/>
    </dgm:pt>
    <dgm:pt modelId="{4175FE8A-A892-461C-9903-600A0D0B3BFB}" type="pres">
      <dgm:prSet presAssocID="{03C5816F-1A2C-4B62-BBDA-5A9FAAD16463}" presName="sibTrans" presStyleCnt="0"/>
      <dgm:spPr/>
    </dgm:pt>
    <dgm:pt modelId="{303533C9-DD1E-4DEF-9774-A40A9C4AEB2C}" type="pres">
      <dgm:prSet presAssocID="{3DBC3BF9-B13B-4493-A1E3-D22F1E36D6A5}" presName="node" presStyleLbl="node1" presStyleIdx="6" presStyleCnt="11">
        <dgm:presLayoutVars>
          <dgm:bulletEnabled val="1"/>
        </dgm:presLayoutVars>
      </dgm:prSet>
      <dgm:spPr/>
    </dgm:pt>
    <dgm:pt modelId="{CED4AD71-86C5-4702-951F-879AF56AA9F7}" type="pres">
      <dgm:prSet presAssocID="{09C56ACE-12C1-4681-95BA-BC7F3F55A278}" presName="sibTrans" presStyleCnt="0"/>
      <dgm:spPr/>
    </dgm:pt>
    <dgm:pt modelId="{10DBD6C7-E3D9-4D43-AD09-9FE0B033CEA4}" type="pres">
      <dgm:prSet presAssocID="{2EFB2B8A-BA90-4294-853F-5E1DCEBF7B16}" presName="node" presStyleLbl="node1" presStyleIdx="7" presStyleCnt="11">
        <dgm:presLayoutVars>
          <dgm:bulletEnabled val="1"/>
        </dgm:presLayoutVars>
      </dgm:prSet>
      <dgm:spPr/>
    </dgm:pt>
    <dgm:pt modelId="{A4FCA2D7-E380-461B-A6EB-C4767204D027}" type="pres">
      <dgm:prSet presAssocID="{3A5D2649-37FA-4A65-B672-ECF23FC370A8}" presName="sibTrans" presStyleCnt="0"/>
      <dgm:spPr/>
    </dgm:pt>
    <dgm:pt modelId="{5063F1B7-CB1F-4B11-83A2-7AC994797B04}" type="pres">
      <dgm:prSet presAssocID="{AED5448D-6FAE-4B00-8FE2-25FC893576D1}" presName="node" presStyleLbl="node1" presStyleIdx="8" presStyleCnt="11">
        <dgm:presLayoutVars>
          <dgm:bulletEnabled val="1"/>
        </dgm:presLayoutVars>
      </dgm:prSet>
      <dgm:spPr/>
    </dgm:pt>
    <dgm:pt modelId="{4B57288E-C1DE-416D-BD38-7C10DDDCE7EC}" type="pres">
      <dgm:prSet presAssocID="{6E38386A-670B-4582-9C5E-B428E04A1D24}" presName="sibTrans" presStyleCnt="0"/>
      <dgm:spPr/>
    </dgm:pt>
    <dgm:pt modelId="{28963660-B812-4E53-910E-3BE2F54CC85A}" type="pres">
      <dgm:prSet presAssocID="{A4ED0F33-24FE-4D8A-9266-145444EC85D3}" presName="node" presStyleLbl="node1" presStyleIdx="9" presStyleCnt="11">
        <dgm:presLayoutVars>
          <dgm:bulletEnabled val="1"/>
        </dgm:presLayoutVars>
      </dgm:prSet>
      <dgm:spPr/>
    </dgm:pt>
    <dgm:pt modelId="{59AF72BE-87E1-44F2-A70E-80CE4C315813}" type="pres">
      <dgm:prSet presAssocID="{99A7C704-1F20-443E-8CA7-95EEB3A0BEB7}" presName="sibTrans" presStyleCnt="0"/>
      <dgm:spPr/>
    </dgm:pt>
    <dgm:pt modelId="{775C42B4-C8A3-46B2-B922-1E5F348D89ED}" type="pres">
      <dgm:prSet presAssocID="{FDFF3F25-7239-40C1-8AE4-953BAD3A3593}" presName="node" presStyleLbl="node1" presStyleIdx="10" presStyleCnt="11">
        <dgm:presLayoutVars>
          <dgm:bulletEnabled val="1"/>
        </dgm:presLayoutVars>
      </dgm:prSet>
      <dgm:spPr/>
    </dgm:pt>
  </dgm:ptLst>
  <dgm:cxnLst>
    <dgm:cxn modelId="{15643B01-CEBD-49F4-8C58-C9A377CD802C}" type="presOf" srcId="{A4ED0F33-24FE-4D8A-9266-145444EC85D3}" destId="{28963660-B812-4E53-910E-3BE2F54CC85A}" srcOrd="0" destOrd="0" presId="urn:microsoft.com/office/officeart/2005/8/layout/default"/>
    <dgm:cxn modelId="{AFB9DC07-6A6B-402B-B137-AF6BE1F8E148}" type="presOf" srcId="{3DBC3BF9-B13B-4493-A1E3-D22F1E36D6A5}" destId="{303533C9-DD1E-4DEF-9774-A40A9C4AEB2C}" srcOrd="0" destOrd="0" presId="urn:microsoft.com/office/officeart/2005/8/layout/default"/>
    <dgm:cxn modelId="{E6E45516-8602-4C6C-9115-850C219E2827}" srcId="{501E4228-C920-428A-9794-271BD8C6D4E9}" destId="{356E0DC6-116E-4E78-AF3C-4468E8064357}" srcOrd="5" destOrd="0" parTransId="{C0807C31-6F81-4B1C-8E72-AEE53D17FE51}" sibTransId="{03C5816F-1A2C-4B62-BBDA-5A9FAAD16463}"/>
    <dgm:cxn modelId="{948D6220-0DB9-48EC-9119-6ABF4FA25F27}" type="presOf" srcId="{E9870B83-05C0-42CA-B32D-FC61EE4519B2}" destId="{C6529ED1-DF98-4373-9C50-6BF908BEFB64}" srcOrd="0" destOrd="0" presId="urn:microsoft.com/office/officeart/2005/8/layout/default"/>
    <dgm:cxn modelId="{7CD66328-B6D1-4EC8-AB02-B9B451CAEDD7}" type="presOf" srcId="{E2E2DD36-F2F7-48C2-83EB-C0E937F11389}" destId="{1F177C4A-15D7-4AC4-AFA5-6EFA464D3293}" srcOrd="0" destOrd="0" presId="urn:microsoft.com/office/officeart/2005/8/layout/default"/>
    <dgm:cxn modelId="{634A0E29-0438-4F51-9B48-08FDB487A7CF}" type="presOf" srcId="{E0CFB626-0552-409F-99DD-2AEDF549B909}" destId="{EBC0E9A1-DBFC-4BAB-A65F-C827C85EF37D}" srcOrd="0" destOrd="0" presId="urn:microsoft.com/office/officeart/2005/8/layout/default"/>
    <dgm:cxn modelId="{F284B83F-6B1B-48A2-B863-DA4042B89B5B}" type="presOf" srcId="{7CBA7F3A-CA8A-4878-B5C1-11C519BB14B3}" destId="{B02CB220-F4E1-4076-B0B4-70868AF42B48}" srcOrd="0" destOrd="0" presId="urn:microsoft.com/office/officeart/2005/8/layout/default"/>
    <dgm:cxn modelId="{5D57285D-C16B-4F48-B813-A099AAAE7E71}" type="presOf" srcId="{2EFB2B8A-BA90-4294-853F-5E1DCEBF7B16}" destId="{10DBD6C7-E3D9-4D43-AD09-9FE0B033CEA4}" srcOrd="0" destOrd="0" presId="urn:microsoft.com/office/officeart/2005/8/layout/default"/>
    <dgm:cxn modelId="{CFE4C445-043F-40E4-BFC0-F88F7B9226FE}" srcId="{501E4228-C920-428A-9794-271BD8C6D4E9}" destId="{FDFF3F25-7239-40C1-8AE4-953BAD3A3593}" srcOrd="10" destOrd="0" parTransId="{3DB6AD43-F0A5-4472-B72B-2C6EA96FBA6D}" sibTransId="{865D4FED-3B8E-42F3-AB79-8ACBE2501B42}"/>
    <dgm:cxn modelId="{79C6FE67-391C-4743-9956-8389B539D1F5}" srcId="{501E4228-C920-428A-9794-271BD8C6D4E9}" destId="{A4ED0F33-24FE-4D8A-9266-145444EC85D3}" srcOrd="9" destOrd="0" parTransId="{9460DEF7-C437-4EF5-983B-7F6EC67D5DDE}" sibTransId="{99A7C704-1F20-443E-8CA7-95EEB3A0BEB7}"/>
    <dgm:cxn modelId="{D9143277-F16B-47FD-879E-8DE2545150EB}" srcId="{501E4228-C920-428A-9794-271BD8C6D4E9}" destId="{7CBA7F3A-CA8A-4878-B5C1-11C519BB14B3}" srcOrd="2" destOrd="0" parTransId="{50E4E081-BCC4-4A98-A65D-AD818731F93B}" sibTransId="{A1A11FE6-C814-4BCC-AA74-C28FABFFC4B4}"/>
    <dgm:cxn modelId="{CB2E2485-26F4-4A9F-8D89-282F55DAF195}" type="presOf" srcId="{FDFF3F25-7239-40C1-8AE4-953BAD3A3593}" destId="{775C42B4-C8A3-46B2-B922-1E5F348D89ED}" srcOrd="0" destOrd="0" presId="urn:microsoft.com/office/officeart/2005/8/layout/default"/>
    <dgm:cxn modelId="{51F565A1-AE6E-4AAC-889E-0F8B5FBE4E60}" srcId="{501E4228-C920-428A-9794-271BD8C6D4E9}" destId="{E2E2DD36-F2F7-48C2-83EB-C0E937F11389}" srcOrd="1" destOrd="0" parTransId="{7F3735F0-7ADD-40DF-96E0-A20D2D5E29D2}" sibTransId="{66771B3E-FE8D-4752-9CED-1746EDBF0C4E}"/>
    <dgm:cxn modelId="{C89036A9-36E4-43EE-996C-33F3D4DEF3D1}" type="presOf" srcId="{AED5448D-6FAE-4B00-8FE2-25FC893576D1}" destId="{5063F1B7-CB1F-4B11-83A2-7AC994797B04}" srcOrd="0" destOrd="0" presId="urn:microsoft.com/office/officeart/2005/8/layout/default"/>
    <dgm:cxn modelId="{EC2F45B0-CC4B-4162-9158-F3368B2FB423}" type="presOf" srcId="{356E0DC6-116E-4E78-AF3C-4468E8064357}" destId="{A6FCA83C-63E5-46B8-B37B-C4D7120F106A}" srcOrd="0" destOrd="0" presId="urn:microsoft.com/office/officeart/2005/8/layout/default"/>
    <dgm:cxn modelId="{501F1EB1-4AE8-44BD-B431-3058D1DF742B}" srcId="{501E4228-C920-428A-9794-271BD8C6D4E9}" destId="{E9870B83-05C0-42CA-B32D-FC61EE4519B2}" srcOrd="0" destOrd="0" parTransId="{F6D9F3A7-4383-4DD2-AE11-24FE63BBF416}" sibTransId="{EF1E54C4-24D0-44FB-B0C5-363B3F6F4A10}"/>
    <dgm:cxn modelId="{5A3CF9B5-D565-4FE4-B66D-38BF43145D50}" srcId="{501E4228-C920-428A-9794-271BD8C6D4E9}" destId="{3DBC3BF9-B13B-4493-A1E3-D22F1E36D6A5}" srcOrd="6" destOrd="0" parTransId="{E8665715-45B4-4E83-B874-EA513E226E6B}" sibTransId="{09C56ACE-12C1-4681-95BA-BC7F3F55A278}"/>
    <dgm:cxn modelId="{DA0783CA-19E1-4EDD-8ABF-7B63BF18FC2B}" type="presOf" srcId="{AA239109-80C8-49F4-AF26-5EDA89694C3A}" destId="{6386A7F8-1151-4E6E-AF7A-5F66E6D810E9}" srcOrd="0" destOrd="0" presId="urn:microsoft.com/office/officeart/2005/8/layout/default"/>
    <dgm:cxn modelId="{8258BAD1-9EDE-4274-905E-87728D13458B}" type="presOf" srcId="{501E4228-C920-428A-9794-271BD8C6D4E9}" destId="{2D38541F-473E-4495-A8C2-1FC08E91EA94}" srcOrd="0" destOrd="0" presId="urn:microsoft.com/office/officeart/2005/8/layout/default"/>
    <dgm:cxn modelId="{EEB2E0D1-5097-4FDC-98A8-8E1A2B36857E}" srcId="{501E4228-C920-428A-9794-271BD8C6D4E9}" destId="{E0CFB626-0552-409F-99DD-2AEDF549B909}" srcOrd="4" destOrd="0" parTransId="{4100B079-B0AF-4E9D-937A-6ECE1E95CAFA}" sibTransId="{4263F911-8561-4985-866C-077430912584}"/>
    <dgm:cxn modelId="{796612E7-294B-4BE3-B27F-B73C6279CDD4}" srcId="{501E4228-C920-428A-9794-271BD8C6D4E9}" destId="{AED5448D-6FAE-4B00-8FE2-25FC893576D1}" srcOrd="8" destOrd="0" parTransId="{BD013DFC-30D6-47D5-B5E5-D37E5E46013D}" sibTransId="{6E38386A-670B-4582-9C5E-B428E04A1D24}"/>
    <dgm:cxn modelId="{0693F4E7-1D87-45AB-8C18-9CB1DD120838}" srcId="{501E4228-C920-428A-9794-271BD8C6D4E9}" destId="{2EFB2B8A-BA90-4294-853F-5E1DCEBF7B16}" srcOrd="7" destOrd="0" parTransId="{3D342C32-D1CC-48B4-9E4E-776FA23435C0}" sibTransId="{3A5D2649-37FA-4A65-B672-ECF23FC370A8}"/>
    <dgm:cxn modelId="{F5CDB7F3-355F-4692-9A41-81D90425E2F5}" srcId="{501E4228-C920-428A-9794-271BD8C6D4E9}" destId="{AA239109-80C8-49F4-AF26-5EDA89694C3A}" srcOrd="3" destOrd="0" parTransId="{9434408A-3991-4EAF-99E3-E3951253DEC4}" sibTransId="{85189459-F26D-49A1-BD0A-1CC4F97F31DC}"/>
    <dgm:cxn modelId="{730EE514-2879-4127-B9FA-71A70B1C9982}" type="presParOf" srcId="{2D38541F-473E-4495-A8C2-1FC08E91EA94}" destId="{C6529ED1-DF98-4373-9C50-6BF908BEFB64}" srcOrd="0" destOrd="0" presId="urn:microsoft.com/office/officeart/2005/8/layout/default"/>
    <dgm:cxn modelId="{621AC558-07EB-4004-987F-2A943E12D3C0}" type="presParOf" srcId="{2D38541F-473E-4495-A8C2-1FC08E91EA94}" destId="{842EABB8-06C8-4DE6-9008-359090729745}" srcOrd="1" destOrd="0" presId="urn:microsoft.com/office/officeart/2005/8/layout/default"/>
    <dgm:cxn modelId="{CC902401-0FC5-47E6-BDDF-DA71D09CB5B9}" type="presParOf" srcId="{2D38541F-473E-4495-A8C2-1FC08E91EA94}" destId="{1F177C4A-15D7-4AC4-AFA5-6EFA464D3293}" srcOrd="2" destOrd="0" presId="urn:microsoft.com/office/officeart/2005/8/layout/default"/>
    <dgm:cxn modelId="{B9EF6C65-ACEE-436F-8C7A-E8BDE8A13761}" type="presParOf" srcId="{2D38541F-473E-4495-A8C2-1FC08E91EA94}" destId="{9C26EC88-2560-4C7B-A35B-CFCF2BC9A30E}" srcOrd="3" destOrd="0" presId="urn:microsoft.com/office/officeart/2005/8/layout/default"/>
    <dgm:cxn modelId="{85E711AB-33A2-4386-822E-9C8D8047D8F2}" type="presParOf" srcId="{2D38541F-473E-4495-A8C2-1FC08E91EA94}" destId="{B02CB220-F4E1-4076-B0B4-70868AF42B48}" srcOrd="4" destOrd="0" presId="urn:microsoft.com/office/officeart/2005/8/layout/default"/>
    <dgm:cxn modelId="{A3697D59-C94C-496C-9782-65B9DBC6A5D4}" type="presParOf" srcId="{2D38541F-473E-4495-A8C2-1FC08E91EA94}" destId="{310D7C85-D95E-407B-9660-3E2E76B2E5FB}" srcOrd="5" destOrd="0" presId="urn:microsoft.com/office/officeart/2005/8/layout/default"/>
    <dgm:cxn modelId="{8A6016FC-B0ED-4AED-A79C-821F909A15C9}" type="presParOf" srcId="{2D38541F-473E-4495-A8C2-1FC08E91EA94}" destId="{6386A7F8-1151-4E6E-AF7A-5F66E6D810E9}" srcOrd="6" destOrd="0" presId="urn:microsoft.com/office/officeart/2005/8/layout/default"/>
    <dgm:cxn modelId="{63FE0E06-827D-49C0-9BB5-AA5C4E0DFEB3}" type="presParOf" srcId="{2D38541F-473E-4495-A8C2-1FC08E91EA94}" destId="{1354C799-07BB-4FCF-992A-072A7C2B18D5}" srcOrd="7" destOrd="0" presId="urn:microsoft.com/office/officeart/2005/8/layout/default"/>
    <dgm:cxn modelId="{01D4B44B-E258-40F9-B421-C039694E0057}" type="presParOf" srcId="{2D38541F-473E-4495-A8C2-1FC08E91EA94}" destId="{EBC0E9A1-DBFC-4BAB-A65F-C827C85EF37D}" srcOrd="8" destOrd="0" presId="urn:microsoft.com/office/officeart/2005/8/layout/default"/>
    <dgm:cxn modelId="{A6AE3F77-0A36-4EB6-9299-3301B0D9A042}" type="presParOf" srcId="{2D38541F-473E-4495-A8C2-1FC08E91EA94}" destId="{17BDB8D1-140D-481A-8926-428BC36357B0}" srcOrd="9" destOrd="0" presId="urn:microsoft.com/office/officeart/2005/8/layout/default"/>
    <dgm:cxn modelId="{0DA92AAD-293B-40E4-AC19-B43015CC5B05}" type="presParOf" srcId="{2D38541F-473E-4495-A8C2-1FC08E91EA94}" destId="{A6FCA83C-63E5-46B8-B37B-C4D7120F106A}" srcOrd="10" destOrd="0" presId="urn:microsoft.com/office/officeart/2005/8/layout/default"/>
    <dgm:cxn modelId="{9EFA9554-4F95-4CD7-8683-49D50D6AED34}" type="presParOf" srcId="{2D38541F-473E-4495-A8C2-1FC08E91EA94}" destId="{4175FE8A-A892-461C-9903-600A0D0B3BFB}" srcOrd="11" destOrd="0" presId="urn:microsoft.com/office/officeart/2005/8/layout/default"/>
    <dgm:cxn modelId="{19A83156-4376-4432-8E22-16B619FA870C}" type="presParOf" srcId="{2D38541F-473E-4495-A8C2-1FC08E91EA94}" destId="{303533C9-DD1E-4DEF-9774-A40A9C4AEB2C}" srcOrd="12" destOrd="0" presId="urn:microsoft.com/office/officeart/2005/8/layout/default"/>
    <dgm:cxn modelId="{3C94398E-29CA-4E49-AC2E-445AB15730C6}" type="presParOf" srcId="{2D38541F-473E-4495-A8C2-1FC08E91EA94}" destId="{CED4AD71-86C5-4702-951F-879AF56AA9F7}" srcOrd="13" destOrd="0" presId="urn:microsoft.com/office/officeart/2005/8/layout/default"/>
    <dgm:cxn modelId="{99B83617-FE8D-47B3-8D67-702246C49FCA}" type="presParOf" srcId="{2D38541F-473E-4495-A8C2-1FC08E91EA94}" destId="{10DBD6C7-E3D9-4D43-AD09-9FE0B033CEA4}" srcOrd="14" destOrd="0" presId="urn:microsoft.com/office/officeart/2005/8/layout/default"/>
    <dgm:cxn modelId="{8E484922-ACAC-4FF4-9E96-A371D9B98605}" type="presParOf" srcId="{2D38541F-473E-4495-A8C2-1FC08E91EA94}" destId="{A4FCA2D7-E380-461B-A6EB-C4767204D027}" srcOrd="15" destOrd="0" presId="urn:microsoft.com/office/officeart/2005/8/layout/default"/>
    <dgm:cxn modelId="{4B7BFA70-F7FE-4702-8F07-EA797FEA3512}" type="presParOf" srcId="{2D38541F-473E-4495-A8C2-1FC08E91EA94}" destId="{5063F1B7-CB1F-4B11-83A2-7AC994797B04}" srcOrd="16" destOrd="0" presId="urn:microsoft.com/office/officeart/2005/8/layout/default"/>
    <dgm:cxn modelId="{2C051A52-0423-4286-B948-0E960FD58E4D}" type="presParOf" srcId="{2D38541F-473E-4495-A8C2-1FC08E91EA94}" destId="{4B57288E-C1DE-416D-BD38-7C10DDDCE7EC}" srcOrd="17" destOrd="0" presId="urn:microsoft.com/office/officeart/2005/8/layout/default"/>
    <dgm:cxn modelId="{DCBB50DA-E27A-4535-9288-0423C96E4C07}" type="presParOf" srcId="{2D38541F-473E-4495-A8C2-1FC08E91EA94}" destId="{28963660-B812-4E53-910E-3BE2F54CC85A}" srcOrd="18" destOrd="0" presId="urn:microsoft.com/office/officeart/2005/8/layout/default"/>
    <dgm:cxn modelId="{8AF92F54-BF60-4726-A990-2ABC0D6DDA33}" type="presParOf" srcId="{2D38541F-473E-4495-A8C2-1FC08E91EA94}" destId="{59AF72BE-87E1-44F2-A70E-80CE4C315813}" srcOrd="19" destOrd="0" presId="urn:microsoft.com/office/officeart/2005/8/layout/default"/>
    <dgm:cxn modelId="{8257B845-5B54-45F9-96FC-868F79CAA90D}" type="presParOf" srcId="{2D38541F-473E-4495-A8C2-1FC08E91EA94}" destId="{775C42B4-C8A3-46B2-B922-1E5F348D89ED}"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0A8A7A-FB52-465C-928F-65F38419AE0D}"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284EFC95-5042-45E0-8B9B-30D4E6F45B40}">
      <dgm:prSet/>
      <dgm:spPr/>
      <dgm:t>
        <a:bodyPr/>
        <a:lstStyle/>
        <a:p>
          <a:r>
            <a:rPr lang="en-US" b="0" i="0" baseline="0"/>
            <a:t>Phishing</a:t>
          </a:r>
          <a:endParaRPr lang="en-US"/>
        </a:p>
      </dgm:t>
    </dgm:pt>
    <dgm:pt modelId="{E395EEDE-36F3-49A5-96C3-62E07E6C03A4}" type="parTrans" cxnId="{C95A564D-C9CD-4122-8C2F-977744466F19}">
      <dgm:prSet/>
      <dgm:spPr/>
      <dgm:t>
        <a:bodyPr/>
        <a:lstStyle/>
        <a:p>
          <a:endParaRPr lang="en-US"/>
        </a:p>
      </dgm:t>
    </dgm:pt>
    <dgm:pt modelId="{72345CC3-8029-4A23-BE12-EB1850AEE5CE}" type="sibTrans" cxnId="{C95A564D-C9CD-4122-8C2F-977744466F19}">
      <dgm:prSet/>
      <dgm:spPr/>
      <dgm:t>
        <a:bodyPr/>
        <a:lstStyle/>
        <a:p>
          <a:endParaRPr lang="en-US"/>
        </a:p>
      </dgm:t>
    </dgm:pt>
    <dgm:pt modelId="{889E9B34-60FE-44A3-9CFB-609D40EC55D8}">
      <dgm:prSet/>
      <dgm:spPr/>
      <dgm:t>
        <a:bodyPr/>
        <a:lstStyle/>
        <a:p>
          <a:r>
            <a:rPr lang="en-US" b="0" i="0" baseline="0"/>
            <a:t>AI-powered phishing attacks that target individuals and organizations.</a:t>
          </a:r>
          <a:endParaRPr lang="en-US"/>
        </a:p>
      </dgm:t>
    </dgm:pt>
    <dgm:pt modelId="{9B9B9ECD-1613-4616-9107-0C29411378DC}" type="parTrans" cxnId="{BA35CB8C-81B9-4B88-8764-A62086B5E015}">
      <dgm:prSet/>
      <dgm:spPr/>
      <dgm:t>
        <a:bodyPr/>
        <a:lstStyle/>
        <a:p>
          <a:endParaRPr lang="en-US"/>
        </a:p>
      </dgm:t>
    </dgm:pt>
    <dgm:pt modelId="{08F19404-182B-4667-9583-9429AE72F324}" type="sibTrans" cxnId="{BA35CB8C-81B9-4B88-8764-A62086B5E015}">
      <dgm:prSet/>
      <dgm:spPr/>
      <dgm:t>
        <a:bodyPr/>
        <a:lstStyle/>
        <a:p>
          <a:endParaRPr lang="en-US"/>
        </a:p>
      </dgm:t>
    </dgm:pt>
    <dgm:pt modelId="{1610D196-5438-4976-AF8C-070B3B8F8A66}">
      <dgm:prSet/>
      <dgm:spPr/>
      <dgm:t>
        <a:bodyPr/>
        <a:lstStyle/>
        <a:p>
          <a:r>
            <a:rPr lang="en-US" b="0" i="0" baseline="0"/>
            <a:t>Deepfake</a:t>
          </a:r>
          <a:endParaRPr lang="en-US"/>
        </a:p>
      </dgm:t>
    </dgm:pt>
    <dgm:pt modelId="{15AD46C8-6D9F-42E5-B0CD-C87CA263AAD6}" type="parTrans" cxnId="{0EDA76DF-7930-4071-98EF-7AE979F623DC}">
      <dgm:prSet/>
      <dgm:spPr/>
      <dgm:t>
        <a:bodyPr/>
        <a:lstStyle/>
        <a:p>
          <a:endParaRPr lang="en-US"/>
        </a:p>
      </dgm:t>
    </dgm:pt>
    <dgm:pt modelId="{6F6F8DC3-F2DE-4568-9D1A-273B013A12A9}" type="sibTrans" cxnId="{0EDA76DF-7930-4071-98EF-7AE979F623DC}">
      <dgm:prSet/>
      <dgm:spPr/>
      <dgm:t>
        <a:bodyPr/>
        <a:lstStyle/>
        <a:p>
          <a:endParaRPr lang="en-US"/>
        </a:p>
      </dgm:t>
    </dgm:pt>
    <dgm:pt modelId="{51FCC59B-A678-4FE5-A7E1-1645917BD8F3}">
      <dgm:prSet/>
      <dgm:spPr/>
      <dgm:t>
        <a:bodyPr/>
        <a:lstStyle/>
        <a:p>
          <a:r>
            <a:rPr lang="en-US" b="0" i="0" baseline="0" dirty="0"/>
            <a:t>AI-generated fraudulent videos or images posing significant security challenges.</a:t>
          </a:r>
          <a:endParaRPr lang="en-US" dirty="0"/>
        </a:p>
      </dgm:t>
    </dgm:pt>
    <dgm:pt modelId="{6A36D09F-340F-4494-BAC2-7D84B4B2EC13}" type="parTrans" cxnId="{EBCF6AE1-B82B-40D7-8D5B-DC57B5AE4616}">
      <dgm:prSet/>
      <dgm:spPr/>
      <dgm:t>
        <a:bodyPr/>
        <a:lstStyle/>
        <a:p>
          <a:endParaRPr lang="en-US"/>
        </a:p>
      </dgm:t>
    </dgm:pt>
    <dgm:pt modelId="{ECBF1043-EA9F-4070-8D4F-D782554CDE8D}" type="sibTrans" cxnId="{EBCF6AE1-B82B-40D7-8D5B-DC57B5AE4616}">
      <dgm:prSet/>
      <dgm:spPr/>
      <dgm:t>
        <a:bodyPr/>
        <a:lstStyle/>
        <a:p>
          <a:endParaRPr lang="en-US"/>
        </a:p>
      </dgm:t>
    </dgm:pt>
    <dgm:pt modelId="{C5280676-EC9B-4D1C-9A76-2FD46248CBF0}">
      <dgm:prSet/>
      <dgm:spPr/>
      <dgm:t>
        <a:bodyPr/>
        <a:lstStyle/>
        <a:p>
          <a:r>
            <a:rPr lang="en-US" b="0" i="0" baseline="0"/>
            <a:t>Data Leakage</a:t>
          </a:r>
          <a:endParaRPr lang="en-US"/>
        </a:p>
      </dgm:t>
    </dgm:pt>
    <dgm:pt modelId="{09390888-24AE-4041-9761-1A00A5637D58}" type="parTrans" cxnId="{45678AF5-83F7-441B-A681-725566CB6FF2}">
      <dgm:prSet/>
      <dgm:spPr/>
      <dgm:t>
        <a:bodyPr/>
        <a:lstStyle/>
        <a:p>
          <a:endParaRPr lang="en-US"/>
        </a:p>
      </dgm:t>
    </dgm:pt>
    <dgm:pt modelId="{31F43B60-AF25-4B8B-BBF9-D67344B870FC}" type="sibTrans" cxnId="{45678AF5-83F7-441B-A681-725566CB6FF2}">
      <dgm:prSet/>
      <dgm:spPr/>
      <dgm:t>
        <a:bodyPr/>
        <a:lstStyle/>
        <a:p>
          <a:endParaRPr lang="en-US"/>
        </a:p>
      </dgm:t>
    </dgm:pt>
    <dgm:pt modelId="{25264013-6F0F-4D74-B33D-97EECD0CCCDD}">
      <dgm:prSet/>
      <dgm:spPr/>
      <dgm:t>
        <a:bodyPr/>
        <a:lstStyle/>
        <a:p>
          <a:r>
            <a:rPr lang="en-US" b="0" i="0" baseline="0" dirty="0"/>
            <a:t>The exposure of sensitive information due to vulnerabilities in AI systems.</a:t>
          </a:r>
          <a:endParaRPr lang="en-US" dirty="0"/>
        </a:p>
      </dgm:t>
    </dgm:pt>
    <dgm:pt modelId="{444DC95E-D455-4886-981D-FA64F674D5DA}" type="parTrans" cxnId="{694DDF48-DBEA-4C77-BA45-7775BD8CB608}">
      <dgm:prSet/>
      <dgm:spPr/>
      <dgm:t>
        <a:bodyPr/>
        <a:lstStyle/>
        <a:p>
          <a:endParaRPr lang="en-US"/>
        </a:p>
      </dgm:t>
    </dgm:pt>
    <dgm:pt modelId="{C34BB5C0-6487-4392-90DC-FEFBF6446BC0}" type="sibTrans" cxnId="{694DDF48-DBEA-4C77-BA45-7775BD8CB608}">
      <dgm:prSet/>
      <dgm:spPr/>
      <dgm:t>
        <a:bodyPr/>
        <a:lstStyle/>
        <a:p>
          <a:endParaRPr lang="en-US"/>
        </a:p>
      </dgm:t>
    </dgm:pt>
    <dgm:pt modelId="{2584D41A-3F9A-4D75-94F2-B83BB5888560}">
      <dgm:prSet/>
      <dgm:spPr/>
      <dgm:t>
        <a:bodyPr/>
        <a:lstStyle/>
        <a:p>
          <a:r>
            <a:rPr lang="en-US" b="0" i="0" baseline="0"/>
            <a:t>Data Poisoning</a:t>
          </a:r>
          <a:endParaRPr lang="en-US"/>
        </a:p>
      </dgm:t>
    </dgm:pt>
    <dgm:pt modelId="{2A73E2E2-4899-480F-AE7B-84708B59C99C}" type="parTrans" cxnId="{57B85521-7505-4BC3-A836-25EE30C56077}">
      <dgm:prSet/>
      <dgm:spPr/>
      <dgm:t>
        <a:bodyPr/>
        <a:lstStyle/>
        <a:p>
          <a:endParaRPr lang="en-US"/>
        </a:p>
      </dgm:t>
    </dgm:pt>
    <dgm:pt modelId="{403BA2A3-90E1-4423-BC6D-806DC9B7A26E}" type="sibTrans" cxnId="{57B85521-7505-4BC3-A836-25EE30C56077}">
      <dgm:prSet/>
      <dgm:spPr/>
      <dgm:t>
        <a:bodyPr/>
        <a:lstStyle/>
        <a:p>
          <a:endParaRPr lang="en-US"/>
        </a:p>
      </dgm:t>
    </dgm:pt>
    <dgm:pt modelId="{A7E231EB-BCC6-45B5-9BA3-10DD274F94FA}">
      <dgm:prSet/>
      <dgm:spPr/>
      <dgm:t>
        <a:bodyPr/>
        <a:lstStyle/>
        <a:p>
          <a:r>
            <a:rPr lang="en-US" b="0" i="0" baseline="0"/>
            <a:t>The deliberate manipulation of AI training data to skew results.</a:t>
          </a:r>
          <a:endParaRPr lang="en-US"/>
        </a:p>
      </dgm:t>
    </dgm:pt>
    <dgm:pt modelId="{E9C98CFB-3B23-4069-BCC3-8D1319CCE9EC}" type="parTrans" cxnId="{14D40F26-4E8F-4C90-AE51-F05BBF32BF59}">
      <dgm:prSet/>
      <dgm:spPr/>
      <dgm:t>
        <a:bodyPr/>
        <a:lstStyle/>
        <a:p>
          <a:endParaRPr lang="en-US"/>
        </a:p>
      </dgm:t>
    </dgm:pt>
    <dgm:pt modelId="{6A73DC03-8DEE-4BE8-B641-64DA7CF1F81A}" type="sibTrans" cxnId="{14D40F26-4E8F-4C90-AE51-F05BBF32BF59}">
      <dgm:prSet/>
      <dgm:spPr/>
      <dgm:t>
        <a:bodyPr/>
        <a:lstStyle/>
        <a:p>
          <a:endParaRPr lang="en-US"/>
        </a:p>
      </dgm:t>
    </dgm:pt>
    <dgm:pt modelId="{BBB50F78-00C7-4803-9134-3DC97069A0CB}" type="pres">
      <dgm:prSet presAssocID="{C10A8A7A-FB52-465C-928F-65F38419AE0D}" presName="vert0" presStyleCnt="0">
        <dgm:presLayoutVars>
          <dgm:dir/>
          <dgm:animOne val="branch"/>
          <dgm:animLvl val="lvl"/>
        </dgm:presLayoutVars>
      </dgm:prSet>
      <dgm:spPr/>
    </dgm:pt>
    <dgm:pt modelId="{8AB43BC7-E5BD-41CD-AE1C-9AC9C541C3CF}" type="pres">
      <dgm:prSet presAssocID="{284EFC95-5042-45E0-8B9B-30D4E6F45B40}" presName="thickLine" presStyleLbl="alignNode1" presStyleIdx="0" presStyleCnt="4"/>
      <dgm:spPr/>
    </dgm:pt>
    <dgm:pt modelId="{BF0ACC2B-1539-4A50-A171-40E41282E669}" type="pres">
      <dgm:prSet presAssocID="{284EFC95-5042-45E0-8B9B-30D4E6F45B40}" presName="horz1" presStyleCnt="0"/>
      <dgm:spPr/>
    </dgm:pt>
    <dgm:pt modelId="{0FB4CAC4-930E-4AE7-A1E6-F55AF6DB2AF2}" type="pres">
      <dgm:prSet presAssocID="{284EFC95-5042-45E0-8B9B-30D4E6F45B40}" presName="tx1" presStyleLbl="revTx" presStyleIdx="0" presStyleCnt="8"/>
      <dgm:spPr/>
    </dgm:pt>
    <dgm:pt modelId="{550958F1-37EF-4129-BF25-F7FE34C6C0C4}" type="pres">
      <dgm:prSet presAssocID="{284EFC95-5042-45E0-8B9B-30D4E6F45B40}" presName="vert1" presStyleCnt="0"/>
      <dgm:spPr/>
    </dgm:pt>
    <dgm:pt modelId="{E3473283-7C2C-47F7-B094-4430C4E06333}" type="pres">
      <dgm:prSet presAssocID="{889E9B34-60FE-44A3-9CFB-609D40EC55D8}" presName="vertSpace2a" presStyleCnt="0"/>
      <dgm:spPr/>
    </dgm:pt>
    <dgm:pt modelId="{DE18BE46-8102-4C9B-9496-55AA228AF2F8}" type="pres">
      <dgm:prSet presAssocID="{889E9B34-60FE-44A3-9CFB-609D40EC55D8}" presName="horz2" presStyleCnt="0"/>
      <dgm:spPr/>
    </dgm:pt>
    <dgm:pt modelId="{5C7254A2-7603-4A57-9E6A-B75B373F3096}" type="pres">
      <dgm:prSet presAssocID="{889E9B34-60FE-44A3-9CFB-609D40EC55D8}" presName="horzSpace2" presStyleCnt="0"/>
      <dgm:spPr/>
    </dgm:pt>
    <dgm:pt modelId="{B8A0F900-E439-4575-B015-8B310D2ED62A}" type="pres">
      <dgm:prSet presAssocID="{889E9B34-60FE-44A3-9CFB-609D40EC55D8}" presName="tx2" presStyleLbl="revTx" presStyleIdx="1" presStyleCnt="8"/>
      <dgm:spPr/>
    </dgm:pt>
    <dgm:pt modelId="{94D03829-E13C-43C8-91AC-60E8165D45C2}" type="pres">
      <dgm:prSet presAssocID="{889E9B34-60FE-44A3-9CFB-609D40EC55D8}" presName="vert2" presStyleCnt="0"/>
      <dgm:spPr/>
    </dgm:pt>
    <dgm:pt modelId="{4CE825FB-15DD-486F-BEB7-FD66BFCF0BA6}" type="pres">
      <dgm:prSet presAssocID="{889E9B34-60FE-44A3-9CFB-609D40EC55D8}" presName="thinLine2b" presStyleLbl="callout" presStyleIdx="0" presStyleCnt="4"/>
      <dgm:spPr/>
    </dgm:pt>
    <dgm:pt modelId="{E2FD1461-4396-4C03-AE95-AC19A94A4C74}" type="pres">
      <dgm:prSet presAssocID="{889E9B34-60FE-44A3-9CFB-609D40EC55D8}" presName="vertSpace2b" presStyleCnt="0"/>
      <dgm:spPr/>
    </dgm:pt>
    <dgm:pt modelId="{11B18A88-0BBF-43D4-B0A2-1B928AD14A2A}" type="pres">
      <dgm:prSet presAssocID="{1610D196-5438-4976-AF8C-070B3B8F8A66}" presName="thickLine" presStyleLbl="alignNode1" presStyleIdx="1" presStyleCnt="4"/>
      <dgm:spPr/>
    </dgm:pt>
    <dgm:pt modelId="{E0EBD732-B7FB-444F-A686-F28B8D2FF2B6}" type="pres">
      <dgm:prSet presAssocID="{1610D196-5438-4976-AF8C-070B3B8F8A66}" presName="horz1" presStyleCnt="0"/>
      <dgm:spPr/>
    </dgm:pt>
    <dgm:pt modelId="{4CFDDDC0-C008-4DF9-BB19-1348BCB4D1A5}" type="pres">
      <dgm:prSet presAssocID="{1610D196-5438-4976-AF8C-070B3B8F8A66}" presName="tx1" presStyleLbl="revTx" presStyleIdx="2" presStyleCnt="8"/>
      <dgm:spPr/>
    </dgm:pt>
    <dgm:pt modelId="{0CD26536-E74D-4D88-89C0-C55805311DD3}" type="pres">
      <dgm:prSet presAssocID="{1610D196-5438-4976-AF8C-070B3B8F8A66}" presName="vert1" presStyleCnt="0"/>
      <dgm:spPr/>
    </dgm:pt>
    <dgm:pt modelId="{1505D0E8-C78C-4092-9C3D-CE38B1AAAE70}" type="pres">
      <dgm:prSet presAssocID="{51FCC59B-A678-4FE5-A7E1-1645917BD8F3}" presName="vertSpace2a" presStyleCnt="0"/>
      <dgm:spPr/>
    </dgm:pt>
    <dgm:pt modelId="{68BF4EC1-B232-47FB-8831-A836D37F0C26}" type="pres">
      <dgm:prSet presAssocID="{51FCC59B-A678-4FE5-A7E1-1645917BD8F3}" presName="horz2" presStyleCnt="0"/>
      <dgm:spPr/>
    </dgm:pt>
    <dgm:pt modelId="{FA6681DE-F451-47F5-A3F2-D5BD8C2DA611}" type="pres">
      <dgm:prSet presAssocID="{51FCC59B-A678-4FE5-A7E1-1645917BD8F3}" presName="horzSpace2" presStyleCnt="0"/>
      <dgm:spPr/>
    </dgm:pt>
    <dgm:pt modelId="{FC970442-08DE-4261-9C4E-23AC4B541DAA}" type="pres">
      <dgm:prSet presAssocID="{51FCC59B-A678-4FE5-A7E1-1645917BD8F3}" presName="tx2" presStyleLbl="revTx" presStyleIdx="3" presStyleCnt="8"/>
      <dgm:spPr/>
    </dgm:pt>
    <dgm:pt modelId="{94912CE2-E16C-4E7A-B815-6E9078EA2668}" type="pres">
      <dgm:prSet presAssocID="{51FCC59B-A678-4FE5-A7E1-1645917BD8F3}" presName="vert2" presStyleCnt="0"/>
      <dgm:spPr/>
    </dgm:pt>
    <dgm:pt modelId="{8580C47D-BE69-40DB-A809-7A9D34C7F81B}" type="pres">
      <dgm:prSet presAssocID="{51FCC59B-A678-4FE5-A7E1-1645917BD8F3}" presName="thinLine2b" presStyleLbl="callout" presStyleIdx="1" presStyleCnt="4"/>
      <dgm:spPr/>
    </dgm:pt>
    <dgm:pt modelId="{42D82607-2293-49EF-BEEB-67C94AA53426}" type="pres">
      <dgm:prSet presAssocID="{51FCC59B-A678-4FE5-A7E1-1645917BD8F3}" presName="vertSpace2b" presStyleCnt="0"/>
      <dgm:spPr/>
    </dgm:pt>
    <dgm:pt modelId="{CE54AFB0-656F-4C99-AE90-1EB30AD9EA8D}" type="pres">
      <dgm:prSet presAssocID="{C5280676-EC9B-4D1C-9A76-2FD46248CBF0}" presName="thickLine" presStyleLbl="alignNode1" presStyleIdx="2" presStyleCnt="4"/>
      <dgm:spPr/>
    </dgm:pt>
    <dgm:pt modelId="{F1D6E3E2-CC80-4DBE-B543-9BD68DEE5A47}" type="pres">
      <dgm:prSet presAssocID="{C5280676-EC9B-4D1C-9A76-2FD46248CBF0}" presName="horz1" presStyleCnt="0"/>
      <dgm:spPr/>
    </dgm:pt>
    <dgm:pt modelId="{9A724E25-0C0F-4A9F-B021-3F9782D9EDBD}" type="pres">
      <dgm:prSet presAssocID="{C5280676-EC9B-4D1C-9A76-2FD46248CBF0}" presName="tx1" presStyleLbl="revTx" presStyleIdx="4" presStyleCnt="8"/>
      <dgm:spPr/>
    </dgm:pt>
    <dgm:pt modelId="{CC1B9434-A2A7-496D-B370-BCAD5AEBF0EC}" type="pres">
      <dgm:prSet presAssocID="{C5280676-EC9B-4D1C-9A76-2FD46248CBF0}" presName="vert1" presStyleCnt="0"/>
      <dgm:spPr/>
    </dgm:pt>
    <dgm:pt modelId="{588EBFEA-A5F7-45BD-A0AB-04715011B5A5}" type="pres">
      <dgm:prSet presAssocID="{25264013-6F0F-4D74-B33D-97EECD0CCCDD}" presName="vertSpace2a" presStyleCnt="0"/>
      <dgm:spPr/>
    </dgm:pt>
    <dgm:pt modelId="{BF8A4E63-8792-4B16-A22D-0D3773ABAC84}" type="pres">
      <dgm:prSet presAssocID="{25264013-6F0F-4D74-B33D-97EECD0CCCDD}" presName="horz2" presStyleCnt="0"/>
      <dgm:spPr/>
    </dgm:pt>
    <dgm:pt modelId="{D6D5172F-BF6E-4B75-9EE7-6D9D6085BE1F}" type="pres">
      <dgm:prSet presAssocID="{25264013-6F0F-4D74-B33D-97EECD0CCCDD}" presName="horzSpace2" presStyleCnt="0"/>
      <dgm:spPr/>
    </dgm:pt>
    <dgm:pt modelId="{3A8C7217-2557-4D24-A486-F9AAD2B6B725}" type="pres">
      <dgm:prSet presAssocID="{25264013-6F0F-4D74-B33D-97EECD0CCCDD}" presName="tx2" presStyleLbl="revTx" presStyleIdx="5" presStyleCnt="8"/>
      <dgm:spPr/>
    </dgm:pt>
    <dgm:pt modelId="{F35CF6CA-991F-4FA3-81A2-1ED089CB83DC}" type="pres">
      <dgm:prSet presAssocID="{25264013-6F0F-4D74-B33D-97EECD0CCCDD}" presName="vert2" presStyleCnt="0"/>
      <dgm:spPr/>
    </dgm:pt>
    <dgm:pt modelId="{A3C94133-F643-4B4C-BB7D-A9D89FEA868A}" type="pres">
      <dgm:prSet presAssocID="{25264013-6F0F-4D74-B33D-97EECD0CCCDD}" presName="thinLine2b" presStyleLbl="callout" presStyleIdx="2" presStyleCnt="4"/>
      <dgm:spPr/>
    </dgm:pt>
    <dgm:pt modelId="{75BF13F4-8AFA-48DF-B2E1-BCD479788551}" type="pres">
      <dgm:prSet presAssocID="{25264013-6F0F-4D74-B33D-97EECD0CCCDD}" presName="vertSpace2b" presStyleCnt="0"/>
      <dgm:spPr/>
    </dgm:pt>
    <dgm:pt modelId="{A7FF95CE-AD18-4A92-9797-582B4A680826}" type="pres">
      <dgm:prSet presAssocID="{2584D41A-3F9A-4D75-94F2-B83BB5888560}" presName="thickLine" presStyleLbl="alignNode1" presStyleIdx="3" presStyleCnt="4"/>
      <dgm:spPr/>
    </dgm:pt>
    <dgm:pt modelId="{1500A58B-457A-48D4-BA4E-32B7EC339394}" type="pres">
      <dgm:prSet presAssocID="{2584D41A-3F9A-4D75-94F2-B83BB5888560}" presName="horz1" presStyleCnt="0"/>
      <dgm:spPr/>
    </dgm:pt>
    <dgm:pt modelId="{AC0F4443-E880-465A-97B7-4B32A52342E1}" type="pres">
      <dgm:prSet presAssocID="{2584D41A-3F9A-4D75-94F2-B83BB5888560}" presName="tx1" presStyleLbl="revTx" presStyleIdx="6" presStyleCnt="8"/>
      <dgm:spPr/>
    </dgm:pt>
    <dgm:pt modelId="{A2431596-3F3A-4180-B9E2-4D60EE21DFDD}" type="pres">
      <dgm:prSet presAssocID="{2584D41A-3F9A-4D75-94F2-B83BB5888560}" presName="vert1" presStyleCnt="0"/>
      <dgm:spPr/>
    </dgm:pt>
    <dgm:pt modelId="{5273EA0B-61A6-4C30-AA8A-16F2EC237DFD}" type="pres">
      <dgm:prSet presAssocID="{A7E231EB-BCC6-45B5-9BA3-10DD274F94FA}" presName="vertSpace2a" presStyleCnt="0"/>
      <dgm:spPr/>
    </dgm:pt>
    <dgm:pt modelId="{BF390973-EA05-4691-A0ED-0429B36F3C48}" type="pres">
      <dgm:prSet presAssocID="{A7E231EB-BCC6-45B5-9BA3-10DD274F94FA}" presName="horz2" presStyleCnt="0"/>
      <dgm:spPr/>
    </dgm:pt>
    <dgm:pt modelId="{67180275-8B93-4D8F-A14D-00137412F00C}" type="pres">
      <dgm:prSet presAssocID="{A7E231EB-BCC6-45B5-9BA3-10DD274F94FA}" presName="horzSpace2" presStyleCnt="0"/>
      <dgm:spPr/>
    </dgm:pt>
    <dgm:pt modelId="{80122D15-6AD2-44C6-9D94-B5C9F16611CB}" type="pres">
      <dgm:prSet presAssocID="{A7E231EB-BCC6-45B5-9BA3-10DD274F94FA}" presName="tx2" presStyleLbl="revTx" presStyleIdx="7" presStyleCnt="8"/>
      <dgm:spPr/>
    </dgm:pt>
    <dgm:pt modelId="{9E4C9A34-4A3B-4705-9CCC-397B9B284D03}" type="pres">
      <dgm:prSet presAssocID="{A7E231EB-BCC6-45B5-9BA3-10DD274F94FA}" presName="vert2" presStyleCnt="0"/>
      <dgm:spPr/>
    </dgm:pt>
    <dgm:pt modelId="{01380613-5198-4060-A0AF-062A05270A81}" type="pres">
      <dgm:prSet presAssocID="{A7E231EB-BCC6-45B5-9BA3-10DD274F94FA}" presName="thinLine2b" presStyleLbl="callout" presStyleIdx="3" presStyleCnt="4"/>
      <dgm:spPr/>
    </dgm:pt>
    <dgm:pt modelId="{26C15534-1716-4F4C-A4DE-2713D9F4EBBF}" type="pres">
      <dgm:prSet presAssocID="{A7E231EB-BCC6-45B5-9BA3-10DD274F94FA}" presName="vertSpace2b" presStyleCnt="0"/>
      <dgm:spPr/>
    </dgm:pt>
  </dgm:ptLst>
  <dgm:cxnLst>
    <dgm:cxn modelId="{DEAC0103-FCA2-499B-988B-073FFCDF10F8}" type="presOf" srcId="{25264013-6F0F-4D74-B33D-97EECD0CCCDD}" destId="{3A8C7217-2557-4D24-A486-F9AAD2B6B725}" srcOrd="0" destOrd="0" presId="urn:microsoft.com/office/officeart/2008/layout/LinedList"/>
    <dgm:cxn modelId="{57B85521-7505-4BC3-A836-25EE30C56077}" srcId="{C10A8A7A-FB52-465C-928F-65F38419AE0D}" destId="{2584D41A-3F9A-4D75-94F2-B83BB5888560}" srcOrd="3" destOrd="0" parTransId="{2A73E2E2-4899-480F-AE7B-84708B59C99C}" sibTransId="{403BA2A3-90E1-4423-BC6D-806DC9B7A26E}"/>
    <dgm:cxn modelId="{14D40F26-4E8F-4C90-AE51-F05BBF32BF59}" srcId="{2584D41A-3F9A-4D75-94F2-B83BB5888560}" destId="{A7E231EB-BCC6-45B5-9BA3-10DD274F94FA}" srcOrd="0" destOrd="0" parTransId="{E9C98CFB-3B23-4069-BCC3-8D1319CCE9EC}" sibTransId="{6A73DC03-8DEE-4BE8-B641-64DA7CF1F81A}"/>
    <dgm:cxn modelId="{694DDF48-DBEA-4C77-BA45-7775BD8CB608}" srcId="{C5280676-EC9B-4D1C-9A76-2FD46248CBF0}" destId="{25264013-6F0F-4D74-B33D-97EECD0CCCDD}" srcOrd="0" destOrd="0" parTransId="{444DC95E-D455-4886-981D-FA64F674D5DA}" sibTransId="{C34BB5C0-6487-4392-90DC-FEFBF6446BC0}"/>
    <dgm:cxn modelId="{C95A564D-C9CD-4122-8C2F-977744466F19}" srcId="{C10A8A7A-FB52-465C-928F-65F38419AE0D}" destId="{284EFC95-5042-45E0-8B9B-30D4E6F45B40}" srcOrd="0" destOrd="0" parTransId="{E395EEDE-36F3-49A5-96C3-62E07E6C03A4}" sibTransId="{72345CC3-8029-4A23-BE12-EB1850AEE5CE}"/>
    <dgm:cxn modelId="{3A972878-4C7E-40B2-91FB-04ABD57AB8A1}" type="presOf" srcId="{2584D41A-3F9A-4D75-94F2-B83BB5888560}" destId="{AC0F4443-E880-465A-97B7-4B32A52342E1}" srcOrd="0" destOrd="0" presId="urn:microsoft.com/office/officeart/2008/layout/LinedList"/>
    <dgm:cxn modelId="{0F6BFF7D-3704-4A9C-AFF2-6EB62382459E}" type="presOf" srcId="{284EFC95-5042-45E0-8B9B-30D4E6F45B40}" destId="{0FB4CAC4-930E-4AE7-A1E6-F55AF6DB2AF2}" srcOrd="0" destOrd="0" presId="urn:microsoft.com/office/officeart/2008/layout/LinedList"/>
    <dgm:cxn modelId="{F60F7386-8EB3-44F6-AAB2-B2F1D931798F}" type="presOf" srcId="{C5280676-EC9B-4D1C-9A76-2FD46248CBF0}" destId="{9A724E25-0C0F-4A9F-B021-3F9782D9EDBD}" srcOrd="0" destOrd="0" presId="urn:microsoft.com/office/officeart/2008/layout/LinedList"/>
    <dgm:cxn modelId="{BA35CB8C-81B9-4B88-8764-A62086B5E015}" srcId="{284EFC95-5042-45E0-8B9B-30D4E6F45B40}" destId="{889E9B34-60FE-44A3-9CFB-609D40EC55D8}" srcOrd="0" destOrd="0" parTransId="{9B9B9ECD-1613-4616-9107-0C29411378DC}" sibTransId="{08F19404-182B-4667-9583-9429AE72F324}"/>
    <dgm:cxn modelId="{232F3C95-A64A-4854-ADC9-9688D3EF216F}" type="presOf" srcId="{51FCC59B-A678-4FE5-A7E1-1645917BD8F3}" destId="{FC970442-08DE-4261-9C4E-23AC4B541DAA}" srcOrd="0" destOrd="0" presId="urn:microsoft.com/office/officeart/2008/layout/LinedList"/>
    <dgm:cxn modelId="{2EDB59B5-A87E-4CED-981B-418EEC955ACE}" type="presOf" srcId="{A7E231EB-BCC6-45B5-9BA3-10DD274F94FA}" destId="{80122D15-6AD2-44C6-9D94-B5C9F16611CB}" srcOrd="0" destOrd="0" presId="urn:microsoft.com/office/officeart/2008/layout/LinedList"/>
    <dgm:cxn modelId="{A44CA7C7-17A5-4FE7-BB2F-6D5A0B481224}" type="presOf" srcId="{889E9B34-60FE-44A3-9CFB-609D40EC55D8}" destId="{B8A0F900-E439-4575-B015-8B310D2ED62A}" srcOrd="0" destOrd="0" presId="urn:microsoft.com/office/officeart/2008/layout/LinedList"/>
    <dgm:cxn modelId="{8E65CECA-C84A-4638-807B-186BADD3CE79}" type="presOf" srcId="{1610D196-5438-4976-AF8C-070B3B8F8A66}" destId="{4CFDDDC0-C008-4DF9-BB19-1348BCB4D1A5}" srcOrd="0" destOrd="0" presId="urn:microsoft.com/office/officeart/2008/layout/LinedList"/>
    <dgm:cxn modelId="{0EDA76DF-7930-4071-98EF-7AE979F623DC}" srcId="{C10A8A7A-FB52-465C-928F-65F38419AE0D}" destId="{1610D196-5438-4976-AF8C-070B3B8F8A66}" srcOrd="1" destOrd="0" parTransId="{15AD46C8-6D9F-42E5-B0CD-C87CA263AAD6}" sibTransId="{6F6F8DC3-F2DE-4568-9D1A-273B013A12A9}"/>
    <dgm:cxn modelId="{EBCF6AE1-B82B-40D7-8D5B-DC57B5AE4616}" srcId="{1610D196-5438-4976-AF8C-070B3B8F8A66}" destId="{51FCC59B-A678-4FE5-A7E1-1645917BD8F3}" srcOrd="0" destOrd="0" parTransId="{6A36D09F-340F-4494-BAC2-7D84B4B2EC13}" sibTransId="{ECBF1043-EA9F-4070-8D4F-D782554CDE8D}"/>
    <dgm:cxn modelId="{622B01EF-EABB-4C69-BFA8-39A3F54624FB}" type="presOf" srcId="{C10A8A7A-FB52-465C-928F-65F38419AE0D}" destId="{BBB50F78-00C7-4803-9134-3DC97069A0CB}" srcOrd="0" destOrd="0" presId="urn:microsoft.com/office/officeart/2008/layout/LinedList"/>
    <dgm:cxn modelId="{45678AF5-83F7-441B-A681-725566CB6FF2}" srcId="{C10A8A7A-FB52-465C-928F-65F38419AE0D}" destId="{C5280676-EC9B-4D1C-9A76-2FD46248CBF0}" srcOrd="2" destOrd="0" parTransId="{09390888-24AE-4041-9761-1A00A5637D58}" sibTransId="{31F43B60-AF25-4B8B-BBF9-D67344B870FC}"/>
    <dgm:cxn modelId="{77B8F776-4A7A-47CB-8D0E-7C1874B1BA68}" type="presParOf" srcId="{BBB50F78-00C7-4803-9134-3DC97069A0CB}" destId="{8AB43BC7-E5BD-41CD-AE1C-9AC9C541C3CF}" srcOrd="0" destOrd="0" presId="urn:microsoft.com/office/officeart/2008/layout/LinedList"/>
    <dgm:cxn modelId="{5822500B-FBB8-4138-B42F-0F31115B9F90}" type="presParOf" srcId="{BBB50F78-00C7-4803-9134-3DC97069A0CB}" destId="{BF0ACC2B-1539-4A50-A171-40E41282E669}" srcOrd="1" destOrd="0" presId="urn:microsoft.com/office/officeart/2008/layout/LinedList"/>
    <dgm:cxn modelId="{201F3162-FBBD-4EB4-A199-D507ED9C8898}" type="presParOf" srcId="{BF0ACC2B-1539-4A50-A171-40E41282E669}" destId="{0FB4CAC4-930E-4AE7-A1E6-F55AF6DB2AF2}" srcOrd="0" destOrd="0" presId="urn:microsoft.com/office/officeart/2008/layout/LinedList"/>
    <dgm:cxn modelId="{98B6FF8B-9FAE-48B5-BEEE-6195D064CB2F}" type="presParOf" srcId="{BF0ACC2B-1539-4A50-A171-40E41282E669}" destId="{550958F1-37EF-4129-BF25-F7FE34C6C0C4}" srcOrd="1" destOrd="0" presId="urn:microsoft.com/office/officeart/2008/layout/LinedList"/>
    <dgm:cxn modelId="{B0374065-BF35-48B2-94FF-A76BC7BB8F8F}" type="presParOf" srcId="{550958F1-37EF-4129-BF25-F7FE34C6C0C4}" destId="{E3473283-7C2C-47F7-B094-4430C4E06333}" srcOrd="0" destOrd="0" presId="urn:microsoft.com/office/officeart/2008/layout/LinedList"/>
    <dgm:cxn modelId="{7509F4D5-96F4-4E71-9AED-CA5CB200CCCE}" type="presParOf" srcId="{550958F1-37EF-4129-BF25-F7FE34C6C0C4}" destId="{DE18BE46-8102-4C9B-9496-55AA228AF2F8}" srcOrd="1" destOrd="0" presId="urn:microsoft.com/office/officeart/2008/layout/LinedList"/>
    <dgm:cxn modelId="{669DAD0D-33FB-4C48-9BC5-CC7FE0766163}" type="presParOf" srcId="{DE18BE46-8102-4C9B-9496-55AA228AF2F8}" destId="{5C7254A2-7603-4A57-9E6A-B75B373F3096}" srcOrd="0" destOrd="0" presId="urn:microsoft.com/office/officeart/2008/layout/LinedList"/>
    <dgm:cxn modelId="{CEF0087C-AD1D-4743-8702-BE40B4826044}" type="presParOf" srcId="{DE18BE46-8102-4C9B-9496-55AA228AF2F8}" destId="{B8A0F900-E439-4575-B015-8B310D2ED62A}" srcOrd="1" destOrd="0" presId="urn:microsoft.com/office/officeart/2008/layout/LinedList"/>
    <dgm:cxn modelId="{3E5E3E5E-5CDA-4593-A292-1F7EFD53D996}" type="presParOf" srcId="{DE18BE46-8102-4C9B-9496-55AA228AF2F8}" destId="{94D03829-E13C-43C8-91AC-60E8165D45C2}" srcOrd="2" destOrd="0" presId="urn:microsoft.com/office/officeart/2008/layout/LinedList"/>
    <dgm:cxn modelId="{4FE750F3-E7F2-47A0-AA26-8A586C856CF2}" type="presParOf" srcId="{550958F1-37EF-4129-BF25-F7FE34C6C0C4}" destId="{4CE825FB-15DD-486F-BEB7-FD66BFCF0BA6}" srcOrd="2" destOrd="0" presId="urn:microsoft.com/office/officeart/2008/layout/LinedList"/>
    <dgm:cxn modelId="{98E4FFE9-D65F-43FD-8BA1-CD55891D7F4A}" type="presParOf" srcId="{550958F1-37EF-4129-BF25-F7FE34C6C0C4}" destId="{E2FD1461-4396-4C03-AE95-AC19A94A4C74}" srcOrd="3" destOrd="0" presId="urn:microsoft.com/office/officeart/2008/layout/LinedList"/>
    <dgm:cxn modelId="{8BF55385-73AF-4E11-BD4F-60A4B1621285}" type="presParOf" srcId="{BBB50F78-00C7-4803-9134-3DC97069A0CB}" destId="{11B18A88-0BBF-43D4-B0A2-1B928AD14A2A}" srcOrd="2" destOrd="0" presId="urn:microsoft.com/office/officeart/2008/layout/LinedList"/>
    <dgm:cxn modelId="{B638DDF8-43C3-4874-B03C-750DED8BE32C}" type="presParOf" srcId="{BBB50F78-00C7-4803-9134-3DC97069A0CB}" destId="{E0EBD732-B7FB-444F-A686-F28B8D2FF2B6}" srcOrd="3" destOrd="0" presId="urn:microsoft.com/office/officeart/2008/layout/LinedList"/>
    <dgm:cxn modelId="{E53F4E95-5690-479E-89A1-31EFADE852F8}" type="presParOf" srcId="{E0EBD732-B7FB-444F-A686-F28B8D2FF2B6}" destId="{4CFDDDC0-C008-4DF9-BB19-1348BCB4D1A5}" srcOrd="0" destOrd="0" presId="urn:microsoft.com/office/officeart/2008/layout/LinedList"/>
    <dgm:cxn modelId="{694E0AF8-0074-4108-8744-6C0262F24F58}" type="presParOf" srcId="{E0EBD732-B7FB-444F-A686-F28B8D2FF2B6}" destId="{0CD26536-E74D-4D88-89C0-C55805311DD3}" srcOrd="1" destOrd="0" presId="urn:microsoft.com/office/officeart/2008/layout/LinedList"/>
    <dgm:cxn modelId="{9FF9730E-DDBC-4E88-8D68-9FDA8DB86BF6}" type="presParOf" srcId="{0CD26536-E74D-4D88-89C0-C55805311DD3}" destId="{1505D0E8-C78C-4092-9C3D-CE38B1AAAE70}" srcOrd="0" destOrd="0" presId="urn:microsoft.com/office/officeart/2008/layout/LinedList"/>
    <dgm:cxn modelId="{33B3C380-C4A7-4F73-87B3-23D55CF04579}" type="presParOf" srcId="{0CD26536-E74D-4D88-89C0-C55805311DD3}" destId="{68BF4EC1-B232-47FB-8831-A836D37F0C26}" srcOrd="1" destOrd="0" presId="urn:microsoft.com/office/officeart/2008/layout/LinedList"/>
    <dgm:cxn modelId="{12341A17-5833-443F-B586-CAB987D68057}" type="presParOf" srcId="{68BF4EC1-B232-47FB-8831-A836D37F0C26}" destId="{FA6681DE-F451-47F5-A3F2-D5BD8C2DA611}" srcOrd="0" destOrd="0" presId="urn:microsoft.com/office/officeart/2008/layout/LinedList"/>
    <dgm:cxn modelId="{150B2CC1-635B-4220-8ED2-9D444CBD9C4C}" type="presParOf" srcId="{68BF4EC1-B232-47FB-8831-A836D37F0C26}" destId="{FC970442-08DE-4261-9C4E-23AC4B541DAA}" srcOrd="1" destOrd="0" presId="urn:microsoft.com/office/officeart/2008/layout/LinedList"/>
    <dgm:cxn modelId="{7E7E0BAE-3B8F-41CD-91CB-08D8C3403ADF}" type="presParOf" srcId="{68BF4EC1-B232-47FB-8831-A836D37F0C26}" destId="{94912CE2-E16C-4E7A-B815-6E9078EA2668}" srcOrd="2" destOrd="0" presId="urn:microsoft.com/office/officeart/2008/layout/LinedList"/>
    <dgm:cxn modelId="{C9CBFA23-3F74-4790-8950-68FCE8C31945}" type="presParOf" srcId="{0CD26536-E74D-4D88-89C0-C55805311DD3}" destId="{8580C47D-BE69-40DB-A809-7A9D34C7F81B}" srcOrd="2" destOrd="0" presId="urn:microsoft.com/office/officeart/2008/layout/LinedList"/>
    <dgm:cxn modelId="{ABAAAD9E-2F80-4710-889A-92E25BE38D6E}" type="presParOf" srcId="{0CD26536-E74D-4D88-89C0-C55805311DD3}" destId="{42D82607-2293-49EF-BEEB-67C94AA53426}" srcOrd="3" destOrd="0" presId="urn:microsoft.com/office/officeart/2008/layout/LinedList"/>
    <dgm:cxn modelId="{1714F955-CA7F-40D2-A28D-57825BCE31FE}" type="presParOf" srcId="{BBB50F78-00C7-4803-9134-3DC97069A0CB}" destId="{CE54AFB0-656F-4C99-AE90-1EB30AD9EA8D}" srcOrd="4" destOrd="0" presId="urn:microsoft.com/office/officeart/2008/layout/LinedList"/>
    <dgm:cxn modelId="{ACF0BC08-5CDE-44D0-8E2D-7A6F556BC444}" type="presParOf" srcId="{BBB50F78-00C7-4803-9134-3DC97069A0CB}" destId="{F1D6E3E2-CC80-4DBE-B543-9BD68DEE5A47}" srcOrd="5" destOrd="0" presId="urn:microsoft.com/office/officeart/2008/layout/LinedList"/>
    <dgm:cxn modelId="{0F4E7C17-8402-40F2-9665-028C5D74C0CD}" type="presParOf" srcId="{F1D6E3E2-CC80-4DBE-B543-9BD68DEE5A47}" destId="{9A724E25-0C0F-4A9F-B021-3F9782D9EDBD}" srcOrd="0" destOrd="0" presId="urn:microsoft.com/office/officeart/2008/layout/LinedList"/>
    <dgm:cxn modelId="{04C6E310-A61F-4086-BEC7-E8E86272A110}" type="presParOf" srcId="{F1D6E3E2-CC80-4DBE-B543-9BD68DEE5A47}" destId="{CC1B9434-A2A7-496D-B370-BCAD5AEBF0EC}" srcOrd="1" destOrd="0" presId="urn:microsoft.com/office/officeart/2008/layout/LinedList"/>
    <dgm:cxn modelId="{E6771E3A-505D-4EA8-A96E-F3B0528A646A}" type="presParOf" srcId="{CC1B9434-A2A7-496D-B370-BCAD5AEBF0EC}" destId="{588EBFEA-A5F7-45BD-A0AB-04715011B5A5}" srcOrd="0" destOrd="0" presId="urn:microsoft.com/office/officeart/2008/layout/LinedList"/>
    <dgm:cxn modelId="{567692CB-C007-4954-BAD0-17E072268AE6}" type="presParOf" srcId="{CC1B9434-A2A7-496D-B370-BCAD5AEBF0EC}" destId="{BF8A4E63-8792-4B16-A22D-0D3773ABAC84}" srcOrd="1" destOrd="0" presId="urn:microsoft.com/office/officeart/2008/layout/LinedList"/>
    <dgm:cxn modelId="{CDFF8BF1-F4A1-4EB9-9BFC-7B0B6F01CF55}" type="presParOf" srcId="{BF8A4E63-8792-4B16-A22D-0D3773ABAC84}" destId="{D6D5172F-BF6E-4B75-9EE7-6D9D6085BE1F}" srcOrd="0" destOrd="0" presId="urn:microsoft.com/office/officeart/2008/layout/LinedList"/>
    <dgm:cxn modelId="{B3A436F1-8605-4CAC-AFFD-6704C71B7E67}" type="presParOf" srcId="{BF8A4E63-8792-4B16-A22D-0D3773ABAC84}" destId="{3A8C7217-2557-4D24-A486-F9AAD2B6B725}" srcOrd="1" destOrd="0" presId="urn:microsoft.com/office/officeart/2008/layout/LinedList"/>
    <dgm:cxn modelId="{5CB11406-3943-41E0-A7BE-84A8D78E5B2E}" type="presParOf" srcId="{BF8A4E63-8792-4B16-A22D-0D3773ABAC84}" destId="{F35CF6CA-991F-4FA3-81A2-1ED089CB83DC}" srcOrd="2" destOrd="0" presId="urn:microsoft.com/office/officeart/2008/layout/LinedList"/>
    <dgm:cxn modelId="{0B3D9AE9-694F-406D-8584-486D18DDF85D}" type="presParOf" srcId="{CC1B9434-A2A7-496D-B370-BCAD5AEBF0EC}" destId="{A3C94133-F643-4B4C-BB7D-A9D89FEA868A}" srcOrd="2" destOrd="0" presId="urn:microsoft.com/office/officeart/2008/layout/LinedList"/>
    <dgm:cxn modelId="{6265DF98-CAFD-43B8-A52A-D454AB4739D2}" type="presParOf" srcId="{CC1B9434-A2A7-496D-B370-BCAD5AEBF0EC}" destId="{75BF13F4-8AFA-48DF-B2E1-BCD479788551}" srcOrd="3" destOrd="0" presId="urn:microsoft.com/office/officeart/2008/layout/LinedList"/>
    <dgm:cxn modelId="{D85A780D-916B-42C0-9A72-DD701B88BFF9}" type="presParOf" srcId="{BBB50F78-00C7-4803-9134-3DC97069A0CB}" destId="{A7FF95CE-AD18-4A92-9797-582B4A680826}" srcOrd="6" destOrd="0" presId="urn:microsoft.com/office/officeart/2008/layout/LinedList"/>
    <dgm:cxn modelId="{0475D219-AF0A-44A1-AE2A-987FC23DE221}" type="presParOf" srcId="{BBB50F78-00C7-4803-9134-3DC97069A0CB}" destId="{1500A58B-457A-48D4-BA4E-32B7EC339394}" srcOrd="7" destOrd="0" presId="urn:microsoft.com/office/officeart/2008/layout/LinedList"/>
    <dgm:cxn modelId="{27152352-075A-4A60-96AF-9D14BD90526A}" type="presParOf" srcId="{1500A58B-457A-48D4-BA4E-32B7EC339394}" destId="{AC0F4443-E880-465A-97B7-4B32A52342E1}" srcOrd="0" destOrd="0" presId="urn:microsoft.com/office/officeart/2008/layout/LinedList"/>
    <dgm:cxn modelId="{365094B7-63C6-46C2-9177-156454769D55}" type="presParOf" srcId="{1500A58B-457A-48D4-BA4E-32B7EC339394}" destId="{A2431596-3F3A-4180-B9E2-4D60EE21DFDD}" srcOrd="1" destOrd="0" presId="urn:microsoft.com/office/officeart/2008/layout/LinedList"/>
    <dgm:cxn modelId="{B0698843-E5C2-43B2-AEEA-A0C2D131C4FE}" type="presParOf" srcId="{A2431596-3F3A-4180-B9E2-4D60EE21DFDD}" destId="{5273EA0B-61A6-4C30-AA8A-16F2EC237DFD}" srcOrd="0" destOrd="0" presId="urn:microsoft.com/office/officeart/2008/layout/LinedList"/>
    <dgm:cxn modelId="{12891AFE-4212-4C7F-A956-7BF26D0C409D}" type="presParOf" srcId="{A2431596-3F3A-4180-B9E2-4D60EE21DFDD}" destId="{BF390973-EA05-4691-A0ED-0429B36F3C48}" srcOrd="1" destOrd="0" presId="urn:microsoft.com/office/officeart/2008/layout/LinedList"/>
    <dgm:cxn modelId="{745C7837-8180-4AB6-9ED3-1E0A21BEF763}" type="presParOf" srcId="{BF390973-EA05-4691-A0ED-0429B36F3C48}" destId="{67180275-8B93-4D8F-A14D-00137412F00C}" srcOrd="0" destOrd="0" presId="urn:microsoft.com/office/officeart/2008/layout/LinedList"/>
    <dgm:cxn modelId="{82C4C6ED-7237-4843-88BB-C7D92D8F893A}" type="presParOf" srcId="{BF390973-EA05-4691-A0ED-0429B36F3C48}" destId="{80122D15-6AD2-44C6-9D94-B5C9F16611CB}" srcOrd="1" destOrd="0" presId="urn:microsoft.com/office/officeart/2008/layout/LinedList"/>
    <dgm:cxn modelId="{5114160A-24E0-47D2-B65B-4E926042EB83}" type="presParOf" srcId="{BF390973-EA05-4691-A0ED-0429B36F3C48}" destId="{9E4C9A34-4A3B-4705-9CCC-397B9B284D03}" srcOrd="2" destOrd="0" presId="urn:microsoft.com/office/officeart/2008/layout/LinedList"/>
    <dgm:cxn modelId="{05D43819-BEC3-478F-9E6C-82312C557D6F}" type="presParOf" srcId="{A2431596-3F3A-4180-B9E2-4D60EE21DFDD}" destId="{01380613-5198-4060-A0AF-062A05270A81}" srcOrd="2" destOrd="0" presId="urn:microsoft.com/office/officeart/2008/layout/LinedList"/>
    <dgm:cxn modelId="{84E4210A-520E-4974-A81B-40B01F7C096E}" type="presParOf" srcId="{A2431596-3F3A-4180-B9E2-4D60EE21DFDD}" destId="{26C15534-1716-4F4C-A4DE-2713D9F4EBBF}"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0A8A7A-FB52-465C-928F-65F38419AE0D}"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284EFC95-5042-45E0-8B9B-30D4E6F45B40}">
      <dgm:prSet/>
      <dgm:spPr/>
      <dgm:t>
        <a:bodyPr/>
        <a:lstStyle/>
        <a:p>
          <a:r>
            <a:rPr lang="en-US" b="0" i="0" baseline="0" dirty="0"/>
            <a:t>Bullying </a:t>
          </a:r>
          <a:endParaRPr lang="en-US" dirty="0"/>
        </a:p>
      </dgm:t>
    </dgm:pt>
    <dgm:pt modelId="{E395EEDE-36F3-49A5-96C3-62E07E6C03A4}" type="parTrans" cxnId="{C95A564D-C9CD-4122-8C2F-977744466F19}">
      <dgm:prSet/>
      <dgm:spPr/>
      <dgm:t>
        <a:bodyPr/>
        <a:lstStyle/>
        <a:p>
          <a:endParaRPr lang="en-US"/>
        </a:p>
      </dgm:t>
    </dgm:pt>
    <dgm:pt modelId="{72345CC3-8029-4A23-BE12-EB1850AEE5CE}" type="sibTrans" cxnId="{C95A564D-C9CD-4122-8C2F-977744466F19}">
      <dgm:prSet/>
      <dgm:spPr/>
      <dgm:t>
        <a:bodyPr/>
        <a:lstStyle/>
        <a:p>
          <a:endParaRPr lang="en-US"/>
        </a:p>
      </dgm:t>
    </dgm:pt>
    <dgm:pt modelId="{889E9B34-60FE-44A3-9CFB-609D40EC55D8}">
      <dgm:prSet/>
      <dgm:spPr/>
      <dgm:t>
        <a:bodyPr/>
        <a:lstStyle/>
        <a:p>
          <a:r>
            <a:rPr lang="en-US" b="0" i="0" baseline="0" dirty="0"/>
            <a:t>Autonomous agents unexpected aggressive responses during human interactions. </a:t>
          </a:r>
          <a:endParaRPr lang="en-US" dirty="0"/>
        </a:p>
      </dgm:t>
    </dgm:pt>
    <dgm:pt modelId="{9B9B9ECD-1613-4616-9107-0C29411378DC}" type="parTrans" cxnId="{BA35CB8C-81B9-4B88-8764-A62086B5E015}">
      <dgm:prSet/>
      <dgm:spPr/>
      <dgm:t>
        <a:bodyPr/>
        <a:lstStyle/>
        <a:p>
          <a:endParaRPr lang="en-US"/>
        </a:p>
      </dgm:t>
    </dgm:pt>
    <dgm:pt modelId="{08F19404-182B-4667-9583-9429AE72F324}" type="sibTrans" cxnId="{BA35CB8C-81B9-4B88-8764-A62086B5E015}">
      <dgm:prSet/>
      <dgm:spPr/>
      <dgm:t>
        <a:bodyPr/>
        <a:lstStyle/>
        <a:p>
          <a:endParaRPr lang="en-US"/>
        </a:p>
      </dgm:t>
    </dgm:pt>
    <dgm:pt modelId="{1610D196-5438-4976-AF8C-070B3B8F8A66}">
      <dgm:prSet/>
      <dgm:spPr/>
      <dgm:t>
        <a:bodyPr/>
        <a:lstStyle/>
        <a:p>
          <a:r>
            <a:rPr lang="en-US" b="0" i="0" baseline="0" dirty="0"/>
            <a:t>Commercial Race </a:t>
          </a:r>
          <a:endParaRPr lang="en-US" dirty="0"/>
        </a:p>
      </dgm:t>
    </dgm:pt>
    <dgm:pt modelId="{15AD46C8-6D9F-42E5-B0CD-C87CA263AAD6}" type="parTrans" cxnId="{0EDA76DF-7930-4071-98EF-7AE979F623DC}">
      <dgm:prSet/>
      <dgm:spPr/>
      <dgm:t>
        <a:bodyPr/>
        <a:lstStyle/>
        <a:p>
          <a:endParaRPr lang="en-US"/>
        </a:p>
      </dgm:t>
    </dgm:pt>
    <dgm:pt modelId="{6F6F8DC3-F2DE-4568-9D1A-273B013A12A9}" type="sibTrans" cxnId="{0EDA76DF-7930-4071-98EF-7AE979F623DC}">
      <dgm:prSet/>
      <dgm:spPr/>
      <dgm:t>
        <a:bodyPr/>
        <a:lstStyle/>
        <a:p>
          <a:endParaRPr lang="en-US"/>
        </a:p>
      </dgm:t>
    </dgm:pt>
    <dgm:pt modelId="{51FCC59B-A678-4FE5-A7E1-1645917BD8F3}">
      <dgm:prSet/>
      <dgm:spPr/>
      <dgm:t>
        <a:bodyPr/>
        <a:lstStyle/>
        <a:p>
          <a:r>
            <a:rPr lang="en-US" b="0" i="0" baseline="0" dirty="0"/>
            <a:t>Adding advertisements or erotic role-play to AI generated responses. </a:t>
          </a:r>
          <a:endParaRPr lang="en-US" dirty="0"/>
        </a:p>
      </dgm:t>
    </dgm:pt>
    <dgm:pt modelId="{6A36D09F-340F-4494-BAC2-7D84B4B2EC13}" type="parTrans" cxnId="{EBCF6AE1-B82B-40D7-8D5B-DC57B5AE4616}">
      <dgm:prSet/>
      <dgm:spPr/>
      <dgm:t>
        <a:bodyPr/>
        <a:lstStyle/>
        <a:p>
          <a:endParaRPr lang="en-US"/>
        </a:p>
      </dgm:t>
    </dgm:pt>
    <dgm:pt modelId="{ECBF1043-EA9F-4070-8D4F-D782554CDE8D}" type="sibTrans" cxnId="{EBCF6AE1-B82B-40D7-8D5B-DC57B5AE4616}">
      <dgm:prSet/>
      <dgm:spPr/>
      <dgm:t>
        <a:bodyPr/>
        <a:lstStyle/>
        <a:p>
          <a:endParaRPr lang="en-US"/>
        </a:p>
      </dgm:t>
    </dgm:pt>
    <dgm:pt modelId="{7B5354EE-0A9E-4250-A960-C20D75D8C0D8}">
      <dgm:prSet/>
      <dgm:spPr/>
      <dgm:t>
        <a:bodyPr/>
        <a:lstStyle/>
        <a:p>
          <a:r>
            <a:rPr lang="en-US" b="0" i="0" baseline="0"/>
            <a:t>Hallucinations</a:t>
          </a:r>
          <a:endParaRPr lang="en-US"/>
        </a:p>
      </dgm:t>
    </dgm:pt>
    <dgm:pt modelId="{796698D7-9B9C-4FA2-A456-19E8F364905F}" type="parTrans" cxnId="{BF44AFC9-66B0-44D2-8CAC-9C8B46DB7C35}">
      <dgm:prSet/>
      <dgm:spPr/>
      <dgm:t>
        <a:bodyPr/>
        <a:lstStyle/>
        <a:p>
          <a:endParaRPr lang="en-US"/>
        </a:p>
      </dgm:t>
    </dgm:pt>
    <dgm:pt modelId="{199783A1-AF33-4D12-BCAC-F56ABB22E9CD}" type="sibTrans" cxnId="{BF44AFC9-66B0-44D2-8CAC-9C8B46DB7C35}">
      <dgm:prSet/>
      <dgm:spPr/>
      <dgm:t>
        <a:bodyPr/>
        <a:lstStyle/>
        <a:p>
          <a:endParaRPr lang="en-US"/>
        </a:p>
      </dgm:t>
    </dgm:pt>
    <dgm:pt modelId="{CD05E3EE-E93D-4333-B171-B468A6FBBD4F}">
      <dgm:prSet/>
      <dgm:spPr/>
      <dgm:t>
        <a:bodyPr/>
        <a:lstStyle/>
        <a:p>
          <a:r>
            <a:rPr lang="en-US" b="0" i="0" baseline="0" dirty="0"/>
            <a:t>Instances where AI produces incorrect or misleading information, impacting decision-making processes.</a:t>
          </a:r>
          <a:endParaRPr lang="en-US" dirty="0"/>
        </a:p>
      </dgm:t>
    </dgm:pt>
    <dgm:pt modelId="{74D3137A-1853-4A6C-95E1-300DC95B7E58}" type="parTrans" cxnId="{C9F75BDD-5FE4-42ED-82AD-98B9A2C9F51C}">
      <dgm:prSet/>
      <dgm:spPr/>
      <dgm:t>
        <a:bodyPr/>
        <a:lstStyle/>
        <a:p>
          <a:endParaRPr lang="en-US"/>
        </a:p>
      </dgm:t>
    </dgm:pt>
    <dgm:pt modelId="{39EB8D8E-CA6E-4604-8151-B30B77859FA5}" type="sibTrans" cxnId="{C9F75BDD-5FE4-42ED-82AD-98B9A2C9F51C}">
      <dgm:prSet/>
      <dgm:spPr/>
      <dgm:t>
        <a:bodyPr/>
        <a:lstStyle/>
        <a:p>
          <a:endParaRPr lang="en-US"/>
        </a:p>
      </dgm:t>
    </dgm:pt>
    <dgm:pt modelId="{BBB50F78-00C7-4803-9134-3DC97069A0CB}" type="pres">
      <dgm:prSet presAssocID="{C10A8A7A-FB52-465C-928F-65F38419AE0D}" presName="vert0" presStyleCnt="0">
        <dgm:presLayoutVars>
          <dgm:dir/>
          <dgm:animOne val="branch"/>
          <dgm:animLvl val="lvl"/>
        </dgm:presLayoutVars>
      </dgm:prSet>
      <dgm:spPr/>
    </dgm:pt>
    <dgm:pt modelId="{30C6B4EE-BB42-478C-A1D0-273A6827904B}" type="pres">
      <dgm:prSet presAssocID="{7B5354EE-0A9E-4250-A960-C20D75D8C0D8}" presName="thickLine" presStyleLbl="alignNode1" presStyleIdx="0" presStyleCnt="3"/>
      <dgm:spPr/>
    </dgm:pt>
    <dgm:pt modelId="{25CB339D-32D8-46A8-B80E-9430EAE020A3}" type="pres">
      <dgm:prSet presAssocID="{7B5354EE-0A9E-4250-A960-C20D75D8C0D8}" presName="horz1" presStyleCnt="0"/>
      <dgm:spPr/>
    </dgm:pt>
    <dgm:pt modelId="{97796AC7-F9D8-4320-A39F-389B41E16BBD}" type="pres">
      <dgm:prSet presAssocID="{7B5354EE-0A9E-4250-A960-C20D75D8C0D8}" presName="tx1" presStyleLbl="revTx" presStyleIdx="0" presStyleCnt="6"/>
      <dgm:spPr/>
    </dgm:pt>
    <dgm:pt modelId="{73043CD7-2D06-480F-B265-2A45A2525CAF}" type="pres">
      <dgm:prSet presAssocID="{7B5354EE-0A9E-4250-A960-C20D75D8C0D8}" presName="vert1" presStyleCnt="0"/>
      <dgm:spPr/>
    </dgm:pt>
    <dgm:pt modelId="{0C555802-FED7-45F3-92DD-879B00836F18}" type="pres">
      <dgm:prSet presAssocID="{CD05E3EE-E93D-4333-B171-B468A6FBBD4F}" presName="vertSpace2a" presStyleCnt="0"/>
      <dgm:spPr/>
    </dgm:pt>
    <dgm:pt modelId="{DB75BB97-EF7A-439E-B14F-A8180EFBE57F}" type="pres">
      <dgm:prSet presAssocID="{CD05E3EE-E93D-4333-B171-B468A6FBBD4F}" presName="horz2" presStyleCnt="0"/>
      <dgm:spPr/>
    </dgm:pt>
    <dgm:pt modelId="{787B2F6D-4A26-4505-884F-CC28C41BF177}" type="pres">
      <dgm:prSet presAssocID="{CD05E3EE-E93D-4333-B171-B468A6FBBD4F}" presName="horzSpace2" presStyleCnt="0"/>
      <dgm:spPr/>
    </dgm:pt>
    <dgm:pt modelId="{3BA2C17B-5D85-41FD-8A8A-E6B9377613EF}" type="pres">
      <dgm:prSet presAssocID="{CD05E3EE-E93D-4333-B171-B468A6FBBD4F}" presName="tx2" presStyleLbl="revTx" presStyleIdx="1" presStyleCnt="6"/>
      <dgm:spPr/>
    </dgm:pt>
    <dgm:pt modelId="{FED8A7C3-F664-43AB-8572-75AAD9833165}" type="pres">
      <dgm:prSet presAssocID="{CD05E3EE-E93D-4333-B171-B468A6FBBD4F}" presName="vert2" presStyleCnt="0"/>
      <dgm:spPr/>
    </dgm:pt>
    <dgm:pt modelId="{731E1E6A-77C8-484B-A1A4-7689ABD0E928}" type="pres">
      <dgm:prSet presAssocID="{CD05E3EE-E93D-4333-B171-B468A6FBBD4F}" presName="thinLine2b" presStyleLbl="callout" presStyleIdx="0" presStyleCnt="3"/>
      <dgm:spPr/>
    </dgm:pt>
    <dgm:pt modelId="{CFBE4A64-77F2-47C0-86A8-49F99AC5F57B}" type="pres">
      <dgm:prSet presAssocID="{CD05E3EE-E93D-4333-B171-B468A6FBBD4F}" presName="vertSpace2b" presStyleCnt="0"/>
      <dgm:spPr/>
    </dgm:pt>
    <dgm:pt modelId="{8AB43BC7-E5BD-41CD-AE1C-9AC9C541C3CF}" type="pres">
      <dgm:prSet presAssocID="{284EFC95-5042-45E0-8B9B-30D4E6F45B40}" presName="thickLine" presStyleLbl="alignNode1" presStyleIdx="1" presStyleCnt="3"/>
      <dgm:spPr/>
    </dgm:pt>
    <dgm:pt modelId="{BF0ACC2B-1539-4A50-A171-40E41282E669}" type="pres">
      <dgm:prSet presAssocID="{284EFC95-5042-45E0-8B9B-30D4E6F45B40}" presName="horz1" presStyleCnt="0"/>
      <dgm:spPr/>
    </dgm:pt>
    <dgm:pt modelId="{0FB4CAC4-930E-4AE7-A1E6-F55AF6DB2AF2}" type="pres">
      <dgm:prSet presAssocID="{284EFC95-5042-45E0-8B9B-30D4E6F45B40}" presName="tx1" presStyleLbl="revTx" presStyleIdx="2" presStyleCnt="6"/>
      <dgm:spPr/>
    </dgm:pt>
    <dgm:pt modelId="{550958F1-37EF-4129-BF25-F7FE34C6C0C4}" type="pres">
      <dgm:prSet presAssocID="{284EFC95-5042-45E0-8B9B-30D4E6F45B40}" presName="vert1" presStyleCnt="0"/>
      <dgm:spPr/>
    </dgm:pt>
    <dgm:pt modelId="{E3473283-7C2C-47F7-B094-4430C4E06333}" type="pres">
      <dgm:prSet presAssocID="{889E9B34-60FE-44A3-9CFB-609D40EC55D8}" presName="vertSpace2a" presStyleCnt="0"/>
      <dgm:spPr/>
    </dgm:pt>
    <dgm:pt modelId="{DE18BE46-8102-4C9B-9496-55AA228AF2F8}" type="pres">
      <dgm:prSet presAssocID="{889E9B34-60FE-44A3-9CFB-609D40EC55D8}" presName="horz2" presStyleCnt="0"/>
      <dgm:spPr/>
    </dgm:pt>
    <dgm:pt modelId="{5C7254A2-7603-4A57-9E6A-B75B373F3096}" type="pres">
      <dgm:prSet presAssocID="{889E9B34-60FE-44A3-9CFB-609D40EC55D8}" presName="horzSpace2" presStyleCnt="0"/>
      <dgm:spPr/>
    </dgm:pt>
    <dgm:pt modelId="{B8A0F900-E439-4575-B015-8B310D2ED62A}" type="pres">
      <dgm:prSet presAssocID="{889E9B34-60FE-44A3-9CFB-609D40EC55D8}" presName="tx2" presStyleLbl="revTx" presStyleIdx="3" presStyleCnt="6"/>
      <dgm:spPr/>
    </dgm:pt>
    <dgm:pt modelId="{94D03829-E13C-43C8-91AC-60E8165D45C2}" type="pres">
      <dgm:prSet presAssocID="{889E9B34-60FE-44A3-9CFB-609D40EC55D8}" presName="vert2" presStyleCnt="0"/>
      <dgm:spPr/>
    </dgm:pt>
    <dgm:pt modelId="{4CE825FB-15DD-486F-BEB7-FD66BFCF0BA6}" type="pres">
      <dgm:prSet presAssocID="{889E9B34-60FE-44A3-9CFB-609D40EC55D8}" presName="thinLine2b" presStyleLbl="callout" presStyleIdx="1" presStyleCnt="3"/>
      <dgm:spPr/>
    </dgm:pt>
    <dgm:pt modelId="{E2FD1461-4396-4C03-AE95-AC19A94A4C74}" type="pres">
      <dgm:prSet presAssocID="{889E9B34-60FE-44A3-9CFB-609D40EC55D8}" presName="vertSpace2b" presStyleCnt="0"/>
      <dgm:spPr/>
    </dgm:pt>
    <dgm:pt modelId="{11B18A88-0BBF-43D4-B0A2-1B928AD14A2A}" type="pres">
      <dgm:prSet presAssocID="{1610D196-5438-4976-AF8C-070B3B8F8A66}" presName="thickLine" presStyleLbl="alignNode1" presStyleIdx="2" presStyleCnt="3"/>
      <dgm:spPr/>
    </dgm:pt>
    <dgm:pt modelId="{E0EBD732-B7FB-444F-A686-F28B8D2FF2B6}" type="pres">
      <dgm:prSet presAssocID="{1610D196-5438-4976-AF8C-070B3B8F8A66}" presName="horz1" presStyleCnt="0"/>
      <dgm:spPr/>
    </dgm:pt>
    <dgm:pt modelId="{4CFDDDC0-C008-4DF9-BB19-1348BCB4D1A5}" type="pres">
      <dgm:prSet presAssocID="{1610D196-5438-4976-AF8C-070B3B8F8A66}" presName="tx1" presStyleLbl="revTx" presStyleIdx="4" presStyleCnt="6"/>
      <dgm:spPr/>
    </dgm:pt>
    <dgm:pt modelId="{0CD26536-E74D-4D88-89C0-C55805311DD3}" type="pres">
      <dgm:prSet presAssocID="{1610D196-5438-4976-AF8C-070B3B8F8A66}" presName="vert1" presStyleCnt="0"/>
      <dgm:spPr/>
    </dgm:pt>
    <dgm:pt modelId="{1505D0E8-C78C-4092-9C3D-CE38B1AAAE70}" type="pres">
      <dgm:prSet presAssocID="{51FCC59B-A678-4FE5-A7E1-1645917BD8F3}" presName="vertSpace2a" presStyleCnt="0"/>
      <dgm:spPr/>
    </dgm:pt>
    <dgm:pt modelId="{68BF4EC1-B232-47FB-8831-A836D37F0C26}" type="pres">
      <dgm:prSet presAssocID="{51FCC59B-A678-4FE5-A7E1-1645917BD8F3}" presName="horz2" presStyleCnt="0"/>
      <dgm:spPr/>
    </dgm:pt>
    <dgm:pt modelId="{FA6681DE-F451-47F5-A3F2-D5BD8C2DA611}" type="pres">
      <dgm:prSet presAssocID="{51FCC59B-A678-4FE5-A7E1-1645917BD8F3}" presName="horzSpace2" presStyleCnt="0"/>
      <dgm:spPr/>
    </dgm:pt>
    <dgm:pt modelId="{FC970442-08DE-4261-9C4E-23AC4B541DAA}" type="pres">
      <dgm:prSet presAssocID="{51FCC59B-A678-4FE5-A7E1-1645917BD8F3}" presName="tx2" presStyleLbl="revTx" presStyleIdx="5" presStyleCnt="6"/>
      <dgm:spPr/>
    </dgm:pt>
    <dgm:pt modelId="{94912CE2-E16C-4E7A-B815-6E9078EA2668}" type="pres">
      <dgm:prSet presAssocID="{51FCC59B-A678-4FE5-A7E1-1645917BD8F3}" presName="vert2" presStyleCnt="0"/>
      <dgm:spPr/>
    </dgm:pt>
    <dgm:pt modelId="{8580C47D-BE69-40DB-A809-7A9D34C7F81B}" type="pres">
      <dgm:prSet presAssocID="{51FCC59B-A678-4FE5-A7E1-1645917BD8F3}" presName="thinLine2b" presStyleLbl="callout" presStyleIdx="2" presStyleCnt="3"/>
      <dgm:spPr/>
    </dgm:pt>
    <dgm:pt modelId="{42D82607-2293-49EF-BEEB-67C94AA53426}" type="pres">
      <dgm:prSet presAssocID="{51FCC59B-A678-4FE5-A7E1-1645917BD8F3}" presName="vertSpace2b" presStyleCnt="0"/>
      <dgm:spPr/>
    </dgm:pt>
  </dgm:ptLst>
  <dgm:cxnLst>
    <dgm:cxn modelId="{10F9EF02-DA26-41D9-B5D0-9AE44ED2DF34}" type="presOf" srcId="{7B5354EE-0A9E-4250-A960-C20D75D8C0D8}" destId="{97796AC7-F9D8-4320-A39F-389B41E16BBD}" srcOrd="0" destOrd="0" presId="urn:microsoft.com/office/officeart/2008/layout/LinedList"/>
    <dgm:cxn modelId="{DB0CA526-7F73-4AD8-85FA-25774D1FC4C3}" type="presOf" srcId="{1610D196-5438-4976-AF8C-070B3B8F8A66}" destId="{4CFDDDC0-C008-4DF9-BB19-1348BCB4D1A5}" srcOrd="0" destOrd="0" presId="urn:microsoft.com/office/officeart/2008/layout/LinedList"/>
    <dgm:cxn modelId="{C95A564D-C9CD-4122-8C2F-977744466F19}" srcId="{C10A8A7A-FB52-465C-928F-65F38419AE0D}" destId="{284EFC95-5042-45E0-8B9B-30D4E6F45B40}" srcOrd="1" destOrd="0" parTransId="{E395EEDE-36F3-49A5-96C3-62E07E6C03A4}" sibTransId="{72345CC3-8029-4A23-BE12-EB1850AEE5CE}"/>
    <dgm:cxn modelId="{B1AA997D-D3F2-45DA-8A1C-CAC3DEC328B5}" type="presOf" srcId="{51FCC59B-A678-4FE5-A7E1-1645917BD8F3}" destId="{FC970442-08DE-4261-9C4E-23AC4B541DAA}" srcOrd="0" destOrd="0" presId="urn:microsoft.com/office/officeart/2008/layout/LinedList"/>
    <dgm:cxn modelId="{8D040B89-6229-43A2-9859-48FD9BAF96EC}" type="presOf" srcId="{CD05E3EE-E93D-4333-B171-B468A6FBBD4F}" destId="{3BA2C17B-5D85-41FD-8A8A-E6B9377613EF}" srcOrd="0" destOrd="0" presId="urn:microsoft.com/office/officeart/2008/layout/LinedList"/>
    <dgm:cxn modelId="{BA35CB8C-81B9-4B88-8764-A62086B5E015}" srcId="{284EFC95-5042-45E0-8B9B-30D4E6F45B40}" destId="{889E9B34-60FE-44A3-9CFB-609D40EC55D8}" srcOrd="0" destOrd="0" parTransId="{9B9B9ECD-1613-4616-9107-0C29411378DC}" sibTransId="{08F19404-182B-4667-9583-9429AE72F324}"/>
    <dgm:cxn modelId="{BF44AFC9-66B0-44D2-8CAC-9C8B46DB7C35}" srcId="{C10A8A7A-FB52-465C-928F-65F38419AE0D}" destId="{7B5354EE-0A9E-4250-A960-C20D75D8C0D8}" srcOrd="0" destOrd="0" parTransId="{796698D7-9B9C-4FA2-A456-19E8F364905F}" sibTransId="{199783A1-AF33-4D12-BCAC-F56ABB22E9CD}"/>
    <dgm:cxn modelId="{C9F75BDD-5FE4-42ED-82AD-98B9A2C9F51C}" srcId="{7B5354EE-0A9E-4250-A960-C20D75D8C0D8}" destId="{CD05E3EE-E93D-4333-B171-B468A6FBBD4F}" srcOrd="0" destOrd="0" parTransId="{74D3137A-1853-4A6C-95E1-300DC95B7E58}" sibTransId="{39EB8D8E-CA6E-4604-8151-B30B77859FA5}"/>
    <dgm:cxn modelId="{0EDA76DF-7930-4071-98EF-7AE979F623DC}" srcId="{C10A8A7A-FB52-465C-928F-65F38419AE0D}" destId="{1610D196-5438-4976-AF8C-070B3B8F8A66}" srcOrd="2" destOrd="0" parTransId="{15AD46C8-6D9F-42E5-B0CD-C87CA263AAD6}" sibTransId="{6F6F8DC3-F2DE-4568-9D1A-273B013A12A9}"/>
    <dgm:cxn modelId="{EBCF6AE1-B82B-40D7-8D5B-DC57B5AE4616}" srcId="{1610D196-5438-4976-AF8C-070B3B8F8A66}" destId="{51FCC59B-A678-4FE5-A7E1-1645917BD8F3}" srcOrd="0" destOrd="0" parTransId="{6A36D09F-340F-4494-BAC2-7D84B4B2EC13}" sibTransId="{ECBF1043-EA9F-4070-8D4F-D782554CDE8D}"/>
    <dgm:cxn modelId="{E9B90CE7-FEB4-4C7F-8CFB-DCA574D3BEE8}" type="presOf" srcId="{284EFC95-5042-45E0-8B9B-30D4E6F45B40}" destId="{0FB4CAC4-930E-4AE7-A1E6-F55AF6DB2AF2}" srcOrd="0" destOrd="0" presId="urn:microsoft.com/office/officeart/2008/layout/LinedList"/>
    <dgm:cxn modelId="{622B01EF-EABB-4C69-BFA8-39A3F54624FB}" type="presOf" srcId="{C10A8A7A-FB52-465C-928F-65F38419AE0D}" destId="{BBB50F78-00C7-4803-9134-3DC97069A0CB}" srcOrd="0" destOrd="0" presId="urn:microsoft.com/office/officeart/2008/layout/LinedList"/>
    <dgm:cxn modelId="{3A3E30FE-2084-40EB-BE65-912A3E93830B}" type="presOf" srcId="{889E9B34-60FE-44A3-9CFB-609D40EC55D8}" destId="{B8A0F900-E439-4575-B015-8B310D2ED62A}" srcOrd="0" destOrd="0" presId="urn:microsoft.com/office/officeart/2008/layout/LinedList"/>
    <dgm:cxn modelId="{C6B83DAC-E5E0-4A49-A446-59730C5F29E3}" type="presParOf" srcId="{BBB50F78-00C7-4803-9134-3DC97069A0CB}" destId="{30C6B4EE-BB42-478C-A1D0-273A6827904B}" srcOrd="0" destOrd="0" presId="urn:microsoft.com/office/officeart/2008/layout/LinedList"/>
    <dgm:cxn modelId="{7AAC0120-1F18-4DE8-8D24-85F178AC0066}" type="presParOf" srcId="{BBB50F78-00C7-4803-9134-3DC97069A0CB}" destId="{25CB339D-32D8-46A8-B80E-9430EAE020A3}" srcOrd="1" destOrd="0" presId="urn:microsoft.com/office/officeart/2008/layout/LinedList"/>
    <dgm:cxn modelId="{34DC0DEE-B746-406F-B189-043027B4E99E}" type="presParOf" srcId="{25CB339D-32D8-46A8-B80E-9430EAE020A3}" destId="{97796AC7-F9D8-4320-A39F-389B41E16BBD}" srcOrd="0" destOrd="0" presId="urn:microsoft.com/office/officeart/2008/layout/LinedList"/>
    <dgm:cxn modelId="{672A88E2-94BC-4757-B5EF-AF1A58BC1058}" type="presParOf" srcId="{25CB339D-32D8-46A8-B80E-9430EAE020A3}" destId="{73043CD7-2D06-480F-B265-2A45A2525CAF}" srcOrd="1" destOrd="0" presId="urn:microsoft.com/office/officeart/2008/layout/LinedList"/>
    <dgm:cxn modelId="{2C73C24C-9F04-4392-918D-9AED2670CFE5}" type="presParOf" srcId="{73043CD7-2D06-480F-B265-2A45A2525CAF}" destId="{0C555802-FED7-45F3-92DD-879B00836F18}" srcOrd="0" destOrd="0" presId="urn:microsoft.com/office/officeart/2008/layout/LinedList"/>
    <dgm:cxn modelId="{65CA88B2-BEE2-4FFE-9A41-48DB5C8D66A9}" type="presParOf" srcId="{73043CD7-2D06-480F-B265-2A45A2525CAF}" destId="{DB75BB97-EF7A-439E-B14F-A8180EFBE57F}" srcOrd="1" destOrd="0" presId="urn:microsoft.com/office/officeart/2008/layout/LinedList"/>
    <dgm:cxn modelId="{7FDF0CB0-69F2-4975-913E-186377282FBC}" type="presParOf" srcId="{DB75BB97-EF7A-439E-B14F-A8180EFBE57F}" destId="{787B2F6D-4A26-4505-884F-CC28C41BF177}" srcOrd="0" destOrd="0" presId="urn:microsoft.com/office/officeart/2008/layout/LinedList"/>
    <dgm:cxn modelId="{F480C1BA-6937-4173-8679-A62AFAB29A68}" type="presParOf" srcId="{DB75BB97-EF7A-439E-B14F-A8180EFBE57F}" destId="{3BA2C17B-5D85-41FD-8A8A-E6B9377613EF}" srcOrd="1" destOrd="0" presId="urn:microsoft.com/office/officeart/2008/layout/LinedList"/>
    <dgm:cxn modelId="{9D6CEA38-A8DC-4F72-923D-93FB6CAE0F13}" type="presParOf" srcId="{DB75BB97-EF7A-439E-B14F-A8180EFBE57F}" destId="{FED8A7C3-F664-43AB-8572-75AAD9833165}" srcOrd="2" destOrd="0" presId="urn:microsoft.com/office/officeart/2008/layout/LinedList"/>
    <dgm:cxn modelId="{065B3923-61FD-4DE9-AF82-B05EEAE10604}" type="presParOf" srcId="{73043CD7-2D06-480F-B265-2A45A2525CAF}" destId="{731E1E6A-77C8-484B-A1A4-7689ABD0E928}" srcOrd="2" destOrd="0" presId="urn:microsoft.com/office/officeart/2008/layout/LinedList"/>
    <dgm:cxn modelId="{A784B837-815B-4932-AA87-6E54198238FE}" type="presParOf" srcId="{73043CD7-2D06-480F-B265-2A45A2525CAF}" destId="{CFBE4A64-77F2-47C0-86A8-49F99AC5F57B}" srcOrd="3" destOrd="0" presId="urn:microsoft.com/office/officeart/2008/layout/LinedList"/>
    <dgm:cxn modelId="{B5187533-0173-41F9-9426-2F61E1FD96B0}" type="presParOf" srcId="{BBB50F78-00C7-4803-9134-3DC97069A0CB}" destId="{8AB43BC7-E5BD-41CD-AE1C-9AC9C541C3CF}" srcOrd="2" destOrd="0" presId="urn:microsoft.com/office/officeart/2008/layout/LinedList"/>
    <dgm:cxn modelId="{568D6B33-F489-41C1-8A6A-A4CE3FA4A3AE}" type="presParOf" srcId="{BBB50F78-00C7-4803-9134-3DC97069A0CB}" destId="{BF0ACC2B-1539-4A50-A171-40E41282E669}" srcOrd="3" destOrd="0" presId="urn:microsoft.com/office/officeart/2008/layout/LinedList"/>
    <dgm:cxn modelId="{E7BDACBE-4E68-49C6-BC11-C83CB5842AC8}" type="presParOf" srcId="{BF0ACC2B-1539-4A50-A171-40E41282E669}" destId="{0FB4CAC4-930E-4AE7-A1E6-F55AF6DB2AF2}" srcOrd="0" destOrd="0" presId="urn:microsoft.com/office/officeart/2008/layout/LinedList"/>
    <dgm:cxn modelId="{A79620F8-FD6E-4036-BE9E-22A55B56E93B}" type="presParOf" srcId="{BF0ACC2B-1539-4A50-A171-40E41282E669}" destId="{550958F1-37EF-4129-BF25-F7FE34C6C0C4}" srcOrd="1" destOrd="0" presId="urn:microsoft.com/office/officeart/2008/layout/LinedList"/>
    <dgm:cxn modelId="{CB5FEEE5-D62B-4115-873C-989A7BE60968}" type="presParOf" srcId="{550958F1-37EF-4129-BF25-F7FE34C6C0C4}" destId="{E3473283-7C2C-47F7-B094-4430C4E06333}" srcOrd="0" destOrd="0" presId="urn:microsoft.com/office/officeart/2008/layout/LinedList"/>
    <dgm:cxn modelId="{BA8BAA77-6283-4311-A624-17782EDAC1FB}" type="presParOf" srcId="{550958F1-37EF-4129-BF25-F7FE34C6C0C4}" destId="{DE18BE46-8102-4C9B-9496-55AA228AF2F8}" srcOrd="1" destOrd="0" presId="urn:microsoft.com/office/officeart/2008/layout/LinedList"/>
    <dgm:cxn modelId="{7AA46774-25E0-46FE-A936-4CDEB97BE2AD}" type="presParOf" srcId="{DE18BE46-8102-4C9B-9496-55AA228AF2F8}" destId="{5C7254A2-7603-4A57-9E6A-B75B373F3096}" srcOrd="0" destOrd="0" presId="urn:microsoft.com/office/officeart/2008/layout/LinedList"/>
    <dgm:cxn modelId="{EDD3FE6E-511C-4539-97FE-FDE9BC85CB86}" type="presParOf" srcId="{DE18BE46-8102-4C9B-9496-55AA228AF2F8}" destId="{B8A0F900-E439-4575-B015-8B310D2ED62A}" srcOrd="1" destOrd="0" presId="urn:microsoft.com/office/officeart/2008/layout/LinedList"/>
    <dgm:cxn modelId="{035EB449-29E3-49CC-9AA0-9E1CA829471C}" type="presParOf" srcId="{DE18BE46-8102-4C9B-9496-55AA228AF2F8}" destId="{94D03829-E13C-43C8-91AC-60E8165D45C2}" srcOrd="2" destOrd="0" presId="urn:microsoft.com/office/officeart/2008/layout/LinedList"/>
    <dgm:cxn modelId="{73C5433A-45B8-4F2E-A95E-FC7224627B38}" type="presParOf" srcId="{550958F1-37EF-4129-BF25-F7FE34C6C0C4}" destId="{4CE825FB-15DD-486F-BEB7-FD66BFCF0BA6}" srcOrd="2" destOrd="0" presId="urn:microsoft.com/office/officeart/2008/layout/LinedList"/>
    <dgm:cxn modelId="{EB69E55D-E52B-4560-8A36-DECA180A82DF}" type="presParOf" srcId="{550958F1-37EF-4129-BF25-F7FE34C6C0C4}" destId="{E2FD1461-4396-4C03-AE95-AC19A94A4C74}" srcOrd="3" destOrd="0" presId="urn:microsoft.com/office/officeart/2008/layout/LinedList"/>
    <dgm:cxn modelId="{2B39B20C-634D-448D-9E9B-F4EB1F8ACAE8}" type="presParOf" srcId="{BBB50F78-00C7-4803-9134-3DC97069A0CB}" destId="{11B18A88-0BBF-43D4-B0A2-1B928AD14A2A}" srcOrd="4" destOrd="0" presId="urn:microsoft.com/office/officeart/2008/layout/LinedList"/>
    <dgm:cxn modelId="{02384E30-DE77-4E05-AA77-A58C960D0789}" type="presParOf" srcId="{BBB50F78-00C7-4803-9134-3DC97069A0CB}" destId="{E0EBD732-B7FB-444F-A686-F28B8D2FF2B6}" srcOrd="5" destOrd="0" presId="urn:microsoft.com/office/officeart/2008/layout/LinedList"/>
    <dgm:cxn modelId="{2C9E8827-69D5-4AA0-AFAC-77AA6C968750}" type="presParOf" srcId="{E0EBD732-B7FB-444F-A686-F28B8D2FF2B6}" destId="{4CFDDDC0-C008-4DF9-BB19-1348BCB4D1A5}" srcOrd="0" destOrd="0" presId="urn:microsoft.com/office/officeart/2008/layout/LinedList"/>
    <dgm:cxn modelId="{2775CEDD-F8FA-4335-8BA4-CEF9373FC200}" type="presParOf" srcId="{E0EBD732-B7FB-444F-A686-F28B8D2FF2B6}" destId="{0CD26536-E74D-4D88-89C0-C55805311DD3}" srcOrd="1" destOrd="0" presId="urn:microsoft.com/office/officeart/2008/layout/LinedList"/>
    <dgm:cxn modelId="{CD9E3329-CBCE-4480-94A1-51966F55A1A6}" type="presParOf" srcId="{0CD26536-E74D-4D88-89C0-C55805311DD3}" destId="{1505D0E8-C78C-4092-9C3D-CE38B1AAAE70}" srcOrd="0" destOrd="0" presId="urn:microsoft.com/office/officeart/2008/layout/LinedList"/>
    <dgm:cxn modelId="{0E09EC70-AB7A-453A-A5B1-F795C359EFCD}" type="presParOf" srcId="{0CD26536-E74D-4D88-89C0-C55805311DD3}" destId="{68BF4EC1-B232-47FB-8831-A836D37F0C26}" srcOrd="1" destOrd="0" presId="urn:microsoft.com/office/officeart/2008/layout/LinedList"/>
    <dgm:cxn modelId="{1DF69F34-857F-464F-B6CB-0D9E472832D4}" type="presParOf" srcId="{68BF4EC1-B232-47FB-8831-A836D37F0C26}" destId="{FA6681DE-F451-47F5-A3F2-D5BD8C2DA611}" srcOrd="0" destOrd="0" presId="urn:microsoft.com/office/officeart/2008/layout/LinedList"/>
    <dgm:cxn modelId="{12ACC27F-6EB3-4E65-9E08-7388BCB0B81A}" type="presParOf" srcId="{68BF4EC1-B232-47FB-8831-A836D37F0C26}" destId="{FC970442-08DE-4261-9C4E-23AC4B541DAA}" srcOrd="1" destOrd="0" presId="urn:microsoft.com/office/officeart/2008/layout/LinedList"/>
    <dgm:cxn modelId="{60427DB4-7404-4419-BB53-D2BC60CEC581}" type="presParOf" srcId="{68BF4EC1-B232-47FB-8831-A836D37F0C26}" destId="{94912CE2-E16C-4E7A-B815-6E9078EA2668}" srcOrd="2" destOrd="0" presId="urn:microsoft.com/office/officeart/2008/layout/LinedList"/>
    <dgm:cxn modelId="{C6640454-A974-4AA9-92F2-CCAA278BD80F}" type="presParOf" srcId="{0CD26536-E74D-4D88-89C0-C55805311DD3}" destId="{8580C47D-BE69-40DB-A809-7A9D34C7F81B}" srcOrd="2" destOrd="0" presId="urn:microsoft.com/office/officeart/2008/layout/LinedList"/>
    <dgm:cxn modelId="{ED7FBA85-96C9-4FFF-9B2E-53DA207C8BAC}" type="presParOf" srcId="{0CD26536-E74D-4D88-89C0-C55805311DD3}" destId="{42D82607-2293-49EF-BEEB-67C94AA53426}"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ABA9FC-561A-4414-93B5-E6EE6F76A8C9}" type="doc">
      <dgm:prSet loTypeId="urn:microsoft.com/office/officeart/2005/8/layout/vList5" loCatId="list" qsTypeId="urn:microsoft.com/office/officeart/2005/8/quickstyle/simple4" qsCatId="simple" csTypeId="urn:microsoft.com/office/officeart/2005/8/colors/accent3_2" csCatId="accent3" phldr="1"/>
      <dgm:spPr/>
      <dgm:t>
        <a:bodyPr/>
        <a:lstStyle/>
        <a:p>
          <a:endParaRPr lang="en-US"/>
        </a:p>
      </dgm:t>
    </dgm:pt>
    <dgm:pt modelId="{D88746C2-1CFA-4BDB-AA20-0547298C36FB}">
      <dgm:prSet/>
      <dgm:spPr>
        <a:gradFill rotWithShape="0">
          <a:gsLst>
            <a:gs pos="0">
              <a:schemeClr val="accent3">
                <a:lumMod val="50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gradFill>
      </dgm:spPr>
      <dgm:t>
        <a:bodyPr/>
        <a:lstStyle/>
        <a:p>
          <a:r>
            <a:rPr lang="en-US" b="0" i="0" baseline="0"/>
            <a:t>Increase Efficiency</a:t>
          </a:r>
          <a:endParaRPr lang="en-US"/>
        </a:p>
      </dgm:t>
    </dgm:pt>
    <dgm:pt modelId="{4CF7F921-56EB-41C3-BFC0-8ED76B640807}" type="parTrans" cxnId="{3911B7D7-0DD9-4F1F-8179-1E9F30DF8517}">
      <dgm:prSet/>
      <dgm:spPr/>
      <dgm:t>
        <a:bodyPr/>
        <a:lstStyle/>
        <a:p>
          <a:endParaRPr lang="en-US"/>
        </a:p>
      </dgm:t>
    </dgm:pt>
    <dgm:pt modelId="{05A0E22A-ED4E-4AA2-B760-DF8AB100AC6F}" type="sibTrans" cxnId="{3911B7D7-0DD9-4F1F-8179-1E9F30DF8517}">
      <dgm:prSet/>
      <dgm:spPr/>
      <dgm:t>
        <a:bodyPr/>
        <a:lstStyle/>
        <a:p>
          <a:endParaRPr lang="en-US"/>
        </a:p>
      </dgm:t>
    </dgm:pt>
    <dgm:pt modelId="{CCE75F3C-C3DC-4D29-9A80-AE7A417C8637}">
      <dgm:prSet/>
      <dgm:spPr/>
      <dgm:t>
        <a:bodyPr/>
        <a:lstStyle/>
        <a:p>
          <a:r>
            <a:rPr lang="en-US" b="0" i="0" baseline="0"/>
            <a:t>AI automates tasks and enhances productivity.</a:t>
          </a:r>
          <a:endParaRPr lang="en-US"/>
        </a:p>
      </dgm:t>
    </dgm:pt>
    <dgm:pt modelId="{0969E7DD-30D1-4B67-A291-8379722D5E38}" type="parTrans" cxnId="{5D617F9A-9443-480E-9232-DF09BCB1472D}">
      <dgm:prSet/>
      <dgm:spPr/>
      <dgm:t>
        <a:bodyPr/>
        <a:lstStyle/>
        <a:p>
          <a:endParaRPr lang="en-US"/>
        </a:p>
      </dgm:t>
    </dgm:pt>
    <dgm:pt modelId="{81613BA2-CDD4-4360-9CED-ABF2A9B60AC2}" type="sibTrans" cxnId="{5D617F9A-9443-480E-9232-DF09BCB1472D}">
      <dgm:prSet/>
      <dgm:spPr/>
      <dgm:t>
        <a:bodyPr/>
        <a:lstStyle/>
        <a:p>
          <a:endParaRPr lang="en-US"/>
        </a:p>
      </dgm:t>
    </dgm:pt>
    <dgm:pt modelId="{20D000CB-A92D-4CDD-993B-A0E006BE694F}">
      <dgm:prSet/>
      <dgm:spPr>
        <a:gradFill rotWithShape="0">
          <a:gsLst>
            <a:gs pos="0">
              <a:schemeClr val="accent3">
                <a:lumMod val="50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gradFill>
      </dgm:spPr>
      <dgm:t>
        <a:bodyPr/>
        <a:lstStyle/>
        <a:p>
          <a:r>
            <a:rPr lang="en-US" b="0" i="0" baseline="0" dirty="0"/>
            <a:t>Vast Knowledge Database</a:t>
          </a:r>
          <a:endParaRPr lang="en-US" dirty="0"/>
        </a:p>
      </dgm:t>
    </dgm:pt>
    <dgm:pt modelId="{F6CCC90D-7169-4A6A-992A-3A59DB7357D8}" type="parTrans" cxnId="{3388F9E8-EAE6-452F-AEF8-7DDCD86056F1}">
      <dgm:prSet/>
      <dgm:spPr/>
      <dgm:t>
        <a:bodyPr/>
        <a:lstStyle/>
        <a:p>
          <a:endParaRPr lang="en-US"/>
        </a:p>
      </dgm:t>
    </dgm:pt>
    <dgm:pt modelId="{DF52042F-2BB1-49DF-8F34-8E708DCAAE07}" type="sibTrans" cxnId="{3388F9E8-EAE6-452F-AEF8-7DDCD86056F1}">
      <dgm:prSet/>
      <dgm:spPr/>
      <dgm:t>
        <a:bodyPr/>
        <a:lstStyle/>
        <a:p>
          <a:endParaRPr lang="en-US"/>
        </a:p>
      </dgm:t>
    </dgm:pt>
    <dgm:pt modelId="{B88D233D-A1EA-476C-AD1F-8770646F349D}">
      <dgm:prSet/>
      <dgm:spPr/>
      <dgm:t>
        <a:bodyPr/>
        <a:lstStyle/>
        <a:p>
          <a:r>
            <a:rPr lang="en-US" b="0" i="0" baseline="0" dirty="0"/>
            <a:t>AI provides access to extensive information, enabling comprehensive analysis, summarization, and trend discovery across large datasets.</a:t>
          </a:r>
          <a:endParaRPr lang="en-US" dirty="0"/>
        </a:p>
      </dgm:t>
    </dgm:pt>
    <dgm:pt modelId="{A11AA963-B205-493D-93DE-88B66CEC5F89}" type="parTrans" cxnId="{16F38C60-8D2B-46E8-8AA8-C4144587A34C}">
      <dgm:prSet/>
      <dgm:spPr/>
      <dgm:t>
        <a:bodyPr/>
        <a:lstStyle/>
        <a:p>
          <a:endParaRPr lang="en-US"/>
        </a:p>
      </dgm:t>
    </dgm:pt>
    <dgm:pt modelId="{0BC7CE95-8D97-4E41-9F23-4E1E31EFFC3A}" type="sibTrans" cxnId="{16F38C60-8D2B-46E8-8AA8-C4144587A34C}">
      <dgm:prSet/>
      <dgm:spPr/>
      <dgm:t>
        <a:bodyPr/>
        <a:lstStyle/>
        <a:p>
          <a:endParaRPr lang="en-US"/>
        </a:p>
      </dgm:t>
    </dgm:pt>
    <dgm:pt modelId="{3D5EFC58-0AE1-4F87-A213-56D11E0582A0}">
      <dgm:prSet/>
      <dgm:spPr>
        <a:gradFill rotWithShape="0">
          <a:gsLst>
            <a:gs pos="0">
              <a:srgbClr val="8AB7A1"/>
            </a:gs>
            <a:gs pos="0">
              <a:schemeClr val="accent3">
                <a:lumMod val="50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gradFill>
      </dgm:spPr>
      <dgm:t>
        <a:bodyPr/>
        <a:lstStyle/>
        <a:p>
          <a:r>
            <a:rPr lang="en-US" b="0" i="0" baseline="0" dirty="0"/>
            <a:t>Data and Content Inspections</a:t>
          </a:r>
          <a:endParaRPr lang="en-US" dirty="0"/>
        </a:p>
      </dgm:t>
    </dgm:pt>
    <dgm:pt modelId="{C5DC4EDA-AC76-4DFD-9312-2A42B46A0B2D}" type="parTrans" cxnId="{3A446EA5-6117-4A59-BCD4-B37F41081CA0}">
      <dgm:prSet/>
      <dgm:spPr/>
      <dgm:t>
        <a:bodyPr/>
        <a:lstStyle/>
        <a:p>
          <a:endParaRPr lang="en-US"/>
        </a:p>
      </dgm:t>
    </dgm:pt>
    <dgm:pt modelId="{67E47247-59E3-4655-9735-8335F7505C06}" type="sibTrans" cxnId="{3A446EA5-6117-4A59-BCD4-B37F41081CA0}">
      <dgm:prSet/>
      <dgm:spPr/>
      <dgm:t>
        <a:bodyPr/>
        <a:lstStyle/>
        <a:p>
          <a:endParaRPr lang="en-US"/>
        </a:p>
      </dgm:t>
    </dgm:pt>
    <dgm:pt modelId="{8C872E70-B387-4651-A613-58678E71EE6B}">
      <dgm:prSet/>
      <dgm:spPr/>
      <dgm:t>
        <a:bodyPr/>
        <a:lstStyle/>
        <a:p>
          <a:r>
            <a:rPr lang="en-US" b="0" i="0" baseline="0"/>
            <a:t>AI assists in reviewing and ensuring the quality of data and content, aiding team members in identifying trends and detecting anomalous information.</a:t>
          </a:r>
          <a:endParaRPr lang="en-US"/>
        </a:p>
      </dgm:t>
    </dgm:pt>
    <dgm:pt modelId="{ED077449-7094-4C31-8B64-DD7178F5030C}" type="parTrans" cxnId="{DC63049D-9A42-45D6-AFBB-C06D30A07284}">
      <dgm:prSet/>
      <dgm:spPr/>
      <dgm:t>
        <a:bodyPr/>
        <a:lstStyle/>
        <a:p>
          <a:endParaRPr lang="en-US"/>
        </a:p>
      </dgm:t>
    </dgm:pt>
    <dgm:pt modelId="{7E093A08-14D6-4467-98D7-6D035193249B}" type="sibTrans" cxnId="{DC63049D-9A42-45D6-AFBB-C06D30A07284}">
      <dgm:prSet/>
      <dgm:spPr/>
      <dgm:t>
        <a:bodyPr/>
        <a:lstStyle/>
        <a:p>
          <a:endParaRPr lang="en-US"/>
        </a:p>
      </dgm:t>
    </dgm:pt>
    <dgm:pt modelId="{CB500C4B-0C40-4565-AA97-BCF3CB384B6C}" type="pres">
      <dgm:prSet presAssocID="{35ABA9FC-561A-4414-93B5-E6EE6F76A8C9}" presName="Name0" presStyleCnt="0">
        <dgm:presLayoutVars>
          <dgm:dir/>
          <dgm:animLvl val="lvl"/>
          <dgm:resizeHandles val="exact"/>
        </dgm:presLayoutVars>
      </dgm:prSet>
      <dgm:spPr/>
    </dgm:pt>
    <dgm:pt modelId="{5986A4E0-7EB3-4819-917E-C280DA074706}" type="pres">
      <dgm:prSet presAssocID="{D88746C2-1CFA-4BDB-AA20-0547298C36FB}" presName="linNode" presStyleCnt="0"/>
      <dgm:spPr/>
    </dgm:pt>
    <dgm:pt modelId="{B04FE010-33BA-4591-8168-158DEFB3717C}" type="pres">
      <dgm:prSet presAssocID="{D88746C2-1CFA-4BDB-AA20-0547298C36FB}" presName="parentText" presStyleLbl="node1" presStyleIdx="0" presStyleCnt="3">
        <dgm:presLayoutVars>
          <dgm:chMax val="1"/>
          <dgm:bulletEnabled val="1"/>
        </dgm:presLayoutVars>
      </dgm:prSet>
      <dgm:spPr/>
    </dgm:pt>
    <dgm:pt modelId="{161F1846-9136-4306-9BBF-85E45E39E99D}" type="pres">
      <dgm:prSet presAssocID="{D88746C2-1CFA-4BDB-AA20-0547298C36FB}" presName="descendantText" presStyleLbl="alignAccFollowNode1" presStyleIdx="0" presStyleCnt="3">
        <dgm:presLayoutVars>
          <dgm:bulletEnabled val="1"/>
        </dgm:presLayoutVars>
      </dgm:prSet>
      <dgm:spPr/>
    </dgm:pt>
    <dgm:pt modelId="{7C05BE83-F6EF-4E00-9DAB-4B4E6DC8E4F7}" type="pres">
      <dgm:prSet presAssocID="{05A0E22A-ED4E-4AA2-B760-DF8AB100AC6F}" presName="sp" presStyleCnt="0"/>
      <dgm:spPr/>
    </dgm:pt>
    <dgm:pt modelId="{E32E4A51-C95A-4DDD-BC33-8A0D0688E35B}" type="pres">
      <dgm:prSet presAssocID="{20D000CB-A92D-4CDD-993B-A0E006BE694F}" presName="linNode" presStyleCnt="0"/>
      <dgm:spPr/>
    </dgm:pt>
    <dgm:pt modelId="{FBDFB17C-C4BD-453C-AB0A-EC8F80BFABA1}" type="pres">
      <dgm:prSet presAssocID="{20D000CB-A92D-4CDD-993B-A0E006BE694F}" presName="parentText" presStyleLbl="node1" presStyleIdx="1" presStyleCnt="3">
        <dgm:presLayoutVars>
          <dgm:chMax val="1"/>
          <dgm:bulletEnabled val="1"/>
        </dgm:presLayoutVars>
      </dgm:prSet>
      <dgm:spPr/>
    </dgm:pt>
    <dgm:pt modelId="{94863B9A-559D-40CE-B890-7E8AA04B7198}" type="pres">
      <dgm:prSet presAssocID="{20D000CB-A92D-4CDD-993B-A0E006BE694F}" presName="descendantText" presStyleLbl="alignAccFollowNode1" presStyleIdx="1" presStyleCnt="3">
        <dgm:presLayoutVars>
          <dgm:bulletEnabled val="1"/>
        </dgm:presLayoutVars>
      </dgm:prSet>
      <dgm:spPr/>
    </dgm:pt>
    <dgm:pt modelId="{7C7E40D9-5354-423C-88F5-1326B1E2A244}" type="pres">
      <dgm:prSet presAssocID="{DF52042F-2BB1-49DF-8F34-8E708DCAAE07}" presName="sp" presStyleCnt="0"/>
      <dgm:spPr/>
    </dgm:pt>
    <dgm:pt modelId="{9BBCAD3D-20E8-4881-920D-57128A65658B}" type="pres">
      <dgm:prSet presAssocID="{3D5EFC58-0AE1-4F87-A213-56D11E0582A0}" presName="linNode" presStyleCnt="0"/>
      <dgm:spPr/>
    </dgm:pt>
    <dgm:pt modelId="{F6FF3581-DE44-41BE-A228-123E657D49B4}" type="pres">
      <dgm:prSet presAssocID="{3D5EFC58-0AE1-4F87-A213-56D11E0582A0}" presName="parentText" presStyleLbl="node1" presStyleIdx="2" presStyleCnt="3">
        <dgm:presLayoutVars>
          <dgm:chMax val="1"/>
          <dgm:bulletEnabled val="1"/>
        </dgm:presLayoutVars>
      </dgm:prSet>
      <dgm:spPr/>
    </dgm:pt>
    <dgm:pt modelId="{10799B55-F138-410A-AAE8-47B51FC78827}" type="pres">
      <dgm:prSet presAssocID="{3D5EFC58-0AE1-4F87-A213-56D11E0582A0}" presName="descendantText" presStyleLbl="alignAccFollowNode1" presStyleIdx="2" presStyleCnt="3">
        <dgm:presLayoutVars>
          <dgm:bulletEnabled val="1"/>
        </dgm:presLayoutVars>
      </dgm:prSet>
      <dgm:spPr/>
    </dgm:pt>
  </dgm:ptLst>
  <dgm:cxnLst>
    <dgm:cxn modelId="{B29BA209-E0EF-4525-87F7-B64C65EEE9B3}" type="presOf" srcId="{CCE75F3C-C3DC-4D29-9A80-AE7A417C8637}" destId="{161F1846-9136-4306-9BBF-85E45E39E99D}" srcOrd="0" destOrd="0" presId="urn:microsoft.com/office/officeart/2005/8/layout/vList5"/>
    <dgm:cxn modelId="{16F38C60-8D2B-46E8-8AA8-C4144587A34C}" srcId="{20D000CB-A92D-4CDD-993B-A0E006BE694F}" destId="{B88D233D-A1EA-476C-AD1F-8770646F349D}" srcOrd="0" destOrd="0" parTransId="{A11AA963-B205-493D-93DE-88B66CEC5F89}" sibTransId="{0BC7CE95-8D97-4E41-9F23-4E1E31EFFC3A}"/>
    <dgm:cxn modelId="{C03CAD41-A825-4BC1-AFF8-19CA716E6650}" type="presOf" srcId="{35ABA9FC-561A-4414-93B5-E6EE6F76A8C9}" destId="{CB500C4B-0C40-4565-AA97-BCF3CB384B6C}" srcOrd="0" destOrd="0" presId="urn:microsoft.com/office/officeart/2005/8/layout/vList5"/>
    <dgm:cxn modelId="{2C472880-0383-4825-898F-1A907688611A}" type="presOf" srcId="{B88D233D-A1EA-476C-AD1F-8770646F349D}" destId="{94863B9A-559D-40CE-B890-7E8AA04B7198}" srcOrd="0" destOrd="0" presId="urn:microsoft.com/office/officeart/2005/8/layout/vList5"/>
    <dgm:cxn modelId="{A15A2F96-B717-477B-BD19-13AD08C78598}" type="presOf" srcId="{D88746C2-1CFA-4BDB-AA20-0547298C36FB}" destId="{B04FE010-33BA-4591-8168-158DEFB3717C}" srcOrd="0" destOrd="0" presId="urn:microsoft.com/office/officeart/2005/8/layout/vList5"/>
    <dgm:cxn modelId="{FFCF6F96-0534-4D57-84D0-960FCFA36F0E}" type="presOf" srcId="{8C872E70-B387-4651-A613-58678E71EE6B}" destId="{10799B55-F138-410A-AAE8-47B51FC78827}" srcOrd="0" destOrd="0" presId="urn:microsoft.com/office/officeart/2005/8/layout/vList5"/>
    <dgm:cxn modelId="{5D617F9A-9443-480E-9232-DF09BCB1472D}" srcId="{D88746C2-1CFA-4BDB-AA20-0547298C36FB}" destId="{CCE75F3C-C3DC-4D29-9A80-AE7A417C8637}" srcOrd="0" destOrd="0" parTransId="{0969E7DD-30D1-4B67-A291-8379722D5E38}" sibTransId="{81613BA2-CDD4-4360-9CED-ABF2A9B60AC2}"/>
    <dgm:cxn modelId="{DC63049D-9A42-45D6-AFBB-C06D30A07284}" srcId="{3D5EFC58-0AE1-4F87-A213-56D11E0582A0}" destId="{8C872E70-B387-4651-A613-58678E71EE6B}" srcOrd="0" destOrd="0" parTransId="{ED077449-7094-4C31-8B64-DD7178F5030C}" sibTransId="{7E093A08-14D6-4467-98D7-6D035193249B}"/>
    <dgm:cxn modelId="{3A446EA5-6117-4A59-BCD4-B37F41081CA0}" srcId="{35ABA9FC-561A-4414-93B5-E6EE6F76A8C9}" destId="{3D5EFC58-0AE1-4F87-A213-56D11E0582A0}" srcOrd="2" destOrd="0" parTransId="{C5DC4EDA-AC76-4DFD-9312-2A42B46A0B2D}" sibTransId="{67E47247-59E3-4655-9735-8335F7505C06}"/>
    <dgm:cxn modelId="{1A1311D3-6AB3-4FCB-8218-FCF65A952057}" type="presOf" srcId="{20D000CB-A92D-4CDD-993B-A0E006BE694F}" destId="{FBDFB17C-C4BD-453C-AB0A-EC8F80BFABA1}" srcOrd="0" destOrd="0" presId="urn:microsoft.com/office/officeart/2005/8/layout/vList5"/>
    <dgm:cxn modelId="{3911B7D7-0DD9-4F1F-8179-1E9F30DF8517}" srcId="{35ABA9FC-561A-4414-93B5-E6EE6F76A8C9}" destId="{D88746C2-1CFA-4BDB-AA20-0547298C36FB}" srcOrd="0" destOrd="0" parTransId="{4CF7F921-56EB-41C3-BFC0-8ED76B640807}" sibTransId="{05A0E22A-ED4E-4AA2-B760-DF8AB100AC6F}"/>
    <dgm:cxn modelId="{245461DB-1F86-425A-A3A4-7203899D37B4}" type="presOf" srcId="{3D5EFC58-0AE1-4F87-A213-56D11E0582A0}" destId="{F6FF3581-DE44-41BE-A228-123E657D49B4}" srcOrd="0" destOrd="0" presId="urn:microsoft.com/office/officeart/2005/8/layout/vList5"/>
    <dgm:cxn modelId="{3388F9E8-EAE6-452F-AEF8-7DDCD86056F1}" srcId="{35ABA9FC-561A-4414-93B5-E6EE6F76A8C9}" destId="{20D000CB-A92D-4CDD-993B-A0E006BE694F}" srcOrd="1" destOrd="0" parTransId="{F6CCC90D-7169-4A6A-992A-3A59DB7357D8}" sibTransId="{DF52042F-2BB1-49DF-8F34-8E708DCAAE07}"/>
    <dgm:cxn modelId="{87E2BCA3-44A0-452A-BE50-FCB49E0788CA}" type="presParOf" srcId="{CB500C4B-0C40-4565-AA97-BCF3CB384B6C}" destId="{5986A4E0-7EB3-4819-917E-C280DA074706}" srcOrd="0" destOrd="0" presId="urn:microsoft.com/office/officeart/2005/8/layout/vList5"/>
    <dgm:cxn modelId="{CD6B5B73-08EE-4579-BD70-F7C0CEDC8DB5}" type="presParOf" srcId="{5986A4E0-7EB3-4819-917E-C280DA074706}" destId="{B04FE010-33BA-4591-8168-158DEFB3717C}" srcOrd="0" destOrd="0" presId="urn:microsoft.com/office/officeart/2005/8/layout/vList5"/>
    <dgm:cxn modelId="{582102BF-4F2F-4369-A4AF-F2DEFE9E2975}" type="presParOf" srcId="{5986A4E0-7EB3-4819-917E-C280DA074706}" destId="{161F1846-9136-4306-9BBF-85E45E39E99D}" srcOrd="1" destOrd="0" presId="urn:microsoft.com/office/officeart/2005/8/layout/vList5"/>
    <dgm:cxn modelId="{C3606D0A-FA1F-4F87-847E-AF1737EB7385}" type="presParOf" srcId="{CB500C4B-0C40-4565-AA97-BCF3CB384B6C}" destId="{7C05BE83-F6EF-4E00-9DAB-4B4E6DC8E4F7}" srcOrd="1" destOrd="0" presId="urn:microsoft.com/office/officeart/2005/8/layout/vList5"/>
    <dgm:cxn modelId="{0BBF3FA6-8FBF-4C73-90C6-B42C9788B063}" type="presParOf" srcId="{CB500C4B-0C40-4565-AA97-BCF3CB384B6C}" destId="{E32E4A51-C95A-4DDD-BC33-8A0D0688E35B}" srcOrd="2" destOrd="0" presId="urn:microsoft.com/office/officeart/2005/8/layout/vList5"/>
    <dgm:cxn modelId="{C8E4B168-9E84-4CF4-96D3-EAD577F57DB9}" type="presParOf" srcId="{E32E4A51-C95A-4DDD-BC33-8A0D0688E35B}" destId="{FBDFB17C-C4BD-453C-AB0A-EC8F80BFABA1}" srcOrd="0" destOrd="0" presId="urn:microsoft.com/office/officeart/2005/8/layout/vList5"/>
    <dgm:cxn modelId="{42FCBECE-D993-4D8C-A730-E35BE557DE14}" type="presParOf" srcId="{E32E4A51-C95A-4DDD-BC33-8A0D0688E35B}" destId="{94863B9A-559D-40CE-B890-7E8AA04B7198}" srcOrd="1" destOrd="0" presId="urn:microsoft.com/office/officeart/2005/8/layout/vList5"/>
    <dgm:cxn modelId="{1D1FF9DD-56F4-4CB1-ADED-15E8ACC04F2C}" type="presParOf" srcId="{CB500C4B-0C40-4565-AA97-BCF3CB384B6C}" destId="{7C7E40D9-5354-423C-88F5-1326B1E2A244}" srcOrd="3" destOrd="0" presId="urn:microsoft.com/office/officeart/2005/8/layout/vList5"/>
    <dgm:cxn modelId="{DE7B03FD-9D12-4C3E-AA6C-4C15AF47896B}" type="presParOf" srcId="{CB500C4B-0C40-4565-AA97-BCF3CB384B6C}" destId="{9BBCAD3D-20E8-4881-920D-57128A65658B}" srcOrd="4" destOrd="0" presId="urn:microsoft.com/office/officeart/2005/8/layout/vList5"/>
    <dgm:cxn modelId="{1BCB69D4-FBFA-402D-8628-20243998DA24}" type="presParOf" srcId="{9BBCAD3D-20E8-4881-920D-57128A65658B}" destId="{F6FF3581-DE44-41BE-A228-123E657D49B4}" srcOrd="0" destOrd="0" presId="urn:microsoft.com/office/officeart/2005/8/layout/vList5"/>
    <dgm:cxn modelId="{AFD2132B-C23E-4009-81A7-653615A0A22A}" type="presParOf" srcId="{9BBCAD3D-20E8-4881-920D-57128A65658B}" destId="{10799B55-F138-410A-AAE8-47B51FC7882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C3C4A-AE8A-4FA3-A2C1-5826F70F0233}">
      <dsp:nvSpPr>
        <dsp:cNvPr id="0" name=""/>
        <dsp:cNvSpPr/>
      </dsp:nvSpPr>
      <dsp:spPr>
        <a:xfrm>
          <a:off x="1064311" y="327852"/>
          <a:ext cx="1142859" cy="11428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729D7C-CF8A-49A8-9623-70C70ADC2FB4}">
      <dsp:nvSpPr>
        <dsp:cNvPr id="0" name=""/>
        <dsp:cNvSpPr/>
      </dsp:nvSpPr>
      <dsp:spPr>
        <a:xfrm>
          <a:off x="3085" y="1640516"/>
          <a:ext cx="3265312" cy="48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b="1"/>
          </a:pPr>
          <a:r>
            <a:rPr lang="en-US" sz="2200" b="0" i="0" kern="1200" baseline="0"/>
            <a:t>AI Policy</a:t>
          </a:r>
          <a:endParaRPr lang="en-US" sz="2200" kern="1200"/>
        </a:p>
      </dsp:txBody>
      <dsp:txXfrm>
        <a:off x="3085" y="1640516"/>
        <a:ext cx="3265312" cy="489796"/>
      </dsp:txXfrm>
    </dsp:sp>
    <dsp:sp modelId="{B69AB26D-F875-46B7-8800-1D7D73C8EF66}">
      <dsp:nvSpPr>
        <dsp:cNvPr id="0" name=""/>
        <dsp:cNvSpPr/>
      </dsp:nvSpPr>
      <dsp:spPr>
        <a:xfrm>
          <a:off x="3085" y="2209292"/>
          <a:ext cx="3265312" cy="2067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0" i="0" kern="1200" baseline="0"/>
            <a:t>Create guidelines for AI usage. Provide policies and training to team members.</a:t>
          </a:r>
          <a:endParaRPr lang="en-US" sz="1600" kern="1200"/>
        </a:p>
      </dsp:txBody>
      <dsp:txXfrm>
        <a:off x="3085" y="2209292"/>
        <a:ext cx="3265312" cy="2067511"/>
      </dsp:txXfrm>
    </dsp:sp>
    <dsp:sp modelId="{D2696EEC-3E80-4C57-8E7F-8046CB6F3210}">
      <dsp:nvSpPr>
        <dsp:cNvPr id="0" name=""/>
        <dsp:cNvSpPr/>
      </dsp:nvSpPr>
      <dsp:spPr>
        <a:xfrm>
          <a:off x="4901053" y="327852"/>
          <a:ext cx="1142859" cy="11428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F6CC4D-9EE7-4BD7-86E4-19C6BC4E4E5C}">
      <dsp:nvSpPr>
        <dsp:cNvPr id="0" name=""/>
        <dsp:cNvSpPr/>
      </dsp:nvSpPr>
      <dsp:spPr>
        <a:xfrm>
          <a:off x="3839827" y="1640516"/>
          <a:ext cx="3265312" cy="48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b="1"/>
          </a:pPr>
          <a:r>
            <a:rPr lang="en-US" sz="2200" b="0" i="0" kern="1200" baseline="0" dirty="0"/>
            <a:t>AI Governance Solution</a:t>
          </a:r>
          <a:endParaRPr lang="en-US" sz="2200" kern="1200" dirty="0"/>
        </a:p>
      </dsp:txBody>
      <dsp:txXfrm>
        <a:off x="3839827" y="1640516"/>
        <a:ext cx="3265312" cy="489796"/>
      </dsp:txXfrm>
    </dsp:sp>
    <dsp:sp modelId="{566AFA73-B127-491C-ADF0-D59EA3A30F33}">
      <dsp:nvSpPr>
        <dsp:cNvPr id="0" name=""/>
        <dsp:cNvSpPr/>
      </dsp:nvSpPr>
      <dsp:spPr>
        <a:xfrm>
          <a:off x="3839827" y="2209292"/>
          <a:ext cx="3265312" cy="2067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0" i="0" kern="1200" baseline="0" dirty="0"/>
            <a:t>Establish frameworks for managing AI systems. Discuss with your MSP (Managed Service Provider).</a:t>
          </a:r>
          <a:endParaRPr lang="en-US" sz="1600" kern="1200" dirty="0"/>
        </a:p>
        <a:p>
          <a:pPr marL="0" lvl="0" indent="0" algn="ctr" defTabSz="711200">
            <a:lnSpc>
              <a:spcPct val="90000"/>
            </a:lnSpc>
            <a:spcBef>
              <a:spcPct val="0"/>
            </a:spcBef>
            <a:spcAft>
              <a:spcPct val="35000"/>
            </a:spcAft>
            <a:buNone/>
          </a:pPr>
          <a:r>
            <a:rPr lang="en-US" sz="1600" b="0" i="0" kern="1200" baseline="0"/>
            <a:t>Implement a Solution that can monitor, record, and maintain AI prompts.</a:t>
          </a:r>
          <a:endParaRPr lang="en-US" sz="1600" kern="1200"/>
        </a:p>
      </dsp:txBody>
      <dsp:txXfrm>
        <a:off x="3839827" y="2209292"/>
        <a:ext cx="3265312" cy="2067511"/>
      </dsp:txXfrm>
    </dsp:sp>
    <dsp:sp modelId="{D47F389B-0BAA-4C52-AE90-C8A14BEED53E}">
      <dsp:nvSpPr>
        <dsp:cNvPr id="0" name=""/>
        <dsp:cNvSpPr/>
      </dsp:nvSpPr>
      <dsp:spPr>
        <a:xfrm>
          <a:off x="8737796" y="327852"/>
          <a:ext cx="1142859" cy="11428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22EEC3-638D-4AEB-B6BE-DDCF46412FCB}">
      <dsp:nvSpPr>
        <dsp:cNvPr id="0" name=""/>
        <dsp:cNvSpPr/>
      </dsp:nvSpPr>
      <dsp:spPr>
        <a:xfrm>
          <a:off x="7676569" y="1640516"/>
          <a:ext cx="3265312" cy="48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b="1"/>
          </a:pPr>
          <a:r>
            <a:rPr lang="en-US" sz="2200" b="0" i="0" kern="1200" baseline="0" dirty="0"/>
            <a:t> Licensing</a:t>
          </a:r>
          <a:endParaRPr lang="en-US" sz="2200" kern="1200" dirty="0"/>
        </a:p>
      </dsp:txBody>
      <dsp:txXfrm>
        <a:off x="7676569" y="1640516"/>
        <a:ext cx="3265312" cy="489796"/>
      </dsp:txXfrm>
    </dsp:sp>
    <dsp:sp modelId="{73470083-F9F8-45BF-BA64-2503FBBF925E}">
      <dsp:nvSpPr>
        <dsp:cNvPr id="0" name=""/>
        <dsp:cNvSpPr/>
      </dsp:nvSpPr>
      <dsp:spPr>
        <a:xfrm>
          <a:off x="7676569" y="2209292"/>
          <a:ext cx="3265312" cy="2067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r>
            <a:rPr lang="en-US" sz="1600" b="0" i="0" kern="1200" baseline="0"/>
            <a:t>Acquire licenses for AI tools.  Protect institution entered prompts and data usage in training new models.</a:t>
          </a:r>
          <a:endParaRPr lang="en-US" sz="1600" kern="1200"/>
        </a:p>
      </dsp:txBody>
      <dsp:txXfrm>
        <a:off x="7676569" y="2209292"/>
        <a:ext cx="3265312" cy="2067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29ED1-DF98-4373-9C50-6BF908BEFB64}">
      <dsp:nvSpPr>
        <dsp:cNvPr id="0" name=""/>
        <dsp:cNvSpPr/>
      </dsp:nvSpPr>
      <dsp:spPr>
        <a:xfrm>
          <a:off x="532831" y="732"/>
          <a:ext cx="2275429" cy="1365257"/>
        </a:xfrm>
        <a:prstGeom prst="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Summarize meeting minutes</a:t>
          </a:r>
        </a:p>
      </dsp:txBody>
      <dsp:txXfrm>
        <a:off x="532831" y="732"/>
        <a:ext cx="2275429" cy="1365257"/>
      </dsp:txXfrm>
    </dsp:sp>
    <dsp:sp modelId="{1F177C4A-15D7-4AC4-AFA5-6EFA464D3293}">
      <dsp:nvSpPr>
        <dsp:cNvPr id="0" name=""/>
        <dsp:cNvSpPr/>
      </dsp:nvSpPr>
      <dsp:spPr>
        <a:xfrm>
          <a:off x="3035804" y="732"/>
          <a:ext cx="2275429" cy="1365257"/>
        </a:xfrm>
        <a:prstGeom prst="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Help build presentations</a:t>
          </a:r>
        </a:p>
      </dsp:txBody>
      <dsp:txXfrm>
        <a:off x="3035804" y="732"/>
        <a:ext cx="2275429" cy="1365257"/>
      </dsp:txXfrm>
    </dsp:sp>
    <dsp:sp modelId="{B02CB220-F4E1-4076-B0B4-70868AF42B48}">
      <dsp:nvSpPr>
        <dsp:cNvPr id="0" name=""/>
        <dsp:cNvSpPr/>
      </dsp:nvSpPr>
      <dsp:spPr>
        <a:xfrm>
          <a:off x="5538776" y="732"/>
          <a:ext cx="2275429" cy="1365257"/>
        </a:xfrm>
        <a:prstGeom prst="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Help build institution policies</a:t>
          </a:r>
        </a:p>
      </dsp:txBody>
      <dsp:txXfrm>
        <a:off x="5538776" y="732"/>
        <a:ext cx="2275429" cy="1365257"/>
      </dsp:txXfrm>
    </dsp:sp>
    <dsp:sp modelId="{6386A7F8-1151-4E6E-AF7A-5F66E6D810E9}">
      <dsp:nvSpPr>
        <dsp:cNvPr id="0" name=""/>
        <dsp:cNvSpPr/>
      </dsp:nvSpPr>
      <dsp:spPr>
        <a:xfrm>
          <a:off x="8041749" y="732"/>
          <a:ext cx="2275429" cy="1365257"/>
        </a:xfrm>
        <a:prstGeom prst="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Clean up email content</a:t>
          </a:r>
        </a:p>
      </dsp:txBody>
      <dsp:txXfrm>
        <a:off x="8041749" y="732"/>
        <a:ext cx="2275429" cy="1365257"/>
      </dsp:txXfrm>
    </dsp:sp>
    <dsp:sp modelId="{EBC0E9A1-DBFC-4BAB-A65F-C827C85EF37D}">
      <dsp:nvSpPr>
        <dsp:cNvPr id="0" name=""/>
        <dsp:cNvSpPr/>
      </dsp:nvSpPr>
      <dsp:spPr>
        <a:xfrm>
          <a:off x="532831" y="1593533"/>
          <a:ext cx="2275429" cy="1365257"/>
        </a:xfrm>
        <a:prstGeom prst="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Call Center Automations</a:t>
          </a:r>
        </a:p>
      </dsp:txBody>
      <dsp:txXfrm>
        <a:off x="532831" y="1593533"/>
        <a:ext cx="2275429" cy="1365257"/>
      </dsp:txXfrm>
    </dsp:sp>
    <dsp:sp modelId="{A6FCA83C-63E5-46B8-B37B-C4D7120F106A}">
      <dsp:nvSpPr>
        <dsp:cNvPr id="0" name=""/>
        <dsp:cNvSpPr/>
      </dsp:nvSpPr>
      <dsp:spPr>
        <a:xfrm>
          <a:off x="3035804" y="1593533"/>
          <a:ext cx="2275429" cy="1365257"/>
        </a:xfrm>
        <a:prstGeom prst="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Review (RFP) Contracts for potential gaps or issues </a:t>
          </a:r>
        </a:p>
      </dsp:txBody>
      <dsp:txXfrm>
        <a:off x="3035804" y="1593533"/>
        <a:ext cx="2275429" cy="1365257"/>
      </dsp:txXfrm>
    </dsp:sp>
    <dsp:sp modelId="{303533C9-DD1E-4DEF-9774-A40A9C4AEB2C}">
      <dsp:nvSpPr>
        <dsp:cNvPr id="0" name=""/>
        <dsp:cNvSpPr/>
      </dsp:nvSpPr>
      <dsp:spPr>
        <a:xfrm>
          <a:off x="5538776" y="1593533"/>
          <a:ext cx="2275429" cy="1365257"/>
        </a:xfrm>
        <a:prstGeom prst="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Member call analysis</a:t>
          </a:r>
        </a:p>
      </dsp:txBody>
      <dsp:txXfrm>
        <a:off x="5538776" y="1593533"/>
        <a:ext cx="2275429" cy="1365257"/>
      </dsp:txXfrm>
    </dsp:sp>
    <dsp:sp modelId="{10DBD6C7-E3D9-4D43-AD09-9FE0B033CEA4}">
      <dsp:nvSpPr>
        <dsp:cNvPr id="0" name=""/>
        <dsp:cNvSpPr/>
      </dsp:nvSpPr>
      <dsp:spPr>
        <a:xfrm>
          <a:off x="8041749" y="1593533"/>
          <a:ext cx="2275429" cy="1365257"/>
        </a:xfrm>
        <a:prstGeom prst="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Increase accessibility of CU knowledge database</a:t>
          </a:r>
        </a:p>
      </dsp:txBody>
      <dsp:txXfrm>
        <a:off x="8041749" y="1593533"/>
        <a:ext cx="2275429" cy="1365257"/>
      </dsp:txXfrm>
    </dsp:sp>
    <dsp:sp modelId="{5063F1B7-CB1F-4B11-83A2-7AC994797B04}">
      <dsp:nvSpPr>
        <dsp:cNvPr id="0" name=""/>
        <dsp:cNvSpPr/>
      </dsp:nvSpPr>
      <dsp:spPr>
        <a:xfrm>
          <a:off x="1784318" y="3186334"/>
          <a:ext cx="2275429" cy="1365257"/>
        </a:xfrm>
        <a:prstGeom prst="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Assist with Loan Application completeness</a:t>
          </a:r>
        </a:p>
      </dsp:txBody>
      <dsp:txXfrm>
        <a:off x="1784318" y="3186334"/>
        <a:ext cx="2275429" cy="1365257"/>
      </dsp:txXfrm>
    </dsp:sp>
    <dsp:sp modelId="{28963660-B812-4E53-910E-3BE2F54CC85A}">
      <dsp:nvSpPr>
        <dsp:cNvPr id="0" name=""/>
        <dsp:cNvSpPr/>
      </dsp:nvSpPr>
      <dsp:spPr>
        <a:xfrm>
          <a:off x="4287290" y="3186334"/>
          <a:ext cx="2275429" cy="1365257"/>
        </a:xfrm>
        <a:prstGeom prst="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Outbound calling for Loss Prevention</a:t>
          </a:r>
        </a:p>
      </dsp:txBody>
      <dsp:txXfrm>
        <a:off x="4287290" y="3186334"/>
        <a:ext cx="2275429" cy="1365257"/>
      </dsp:txXfrm>
    </dsp:sp>
    <dsp:sp modelId="{775C42B4-C8A3-46B2-B922-1E5F348D89ED}">
      <dsp:nvSpPr>
        <dsp:cNvPr id="0" name=""/>
        <dsp:cNvSpPr/>
      </dsp:nvSpPr>
      <dsp:spPr>
        <a:xfrm>
          <a:off x="6790263" y="3186334"/>
          <a:ext cx="2275429" cy="1365257"/>
        </a:xfrm>
        <a:prstGeom prst="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Build trend reports from Core System data</a:t>
          </a:r>
        </a:p>
      </dsp:txBody>
      <dsp:txXfrm>
        <a:off x="6790263" y="3186334"/>
        <a:ext cx="2275429" cy="13652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43BC7-E5BD-41CD-AE1C-9AC9C541C3CF}">
      <dsp:nvSpPr>
        <dsp:cNvPr id="0" name=""/>
        <dsp:cNvSpPr/>
      </dsp:nvSpPr>
      <dsp:spPr>
        <a:xfrm>
          <a:off x="0" y="0"/>
          <a:ext cx="1014243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FB4CAC4-930E-4AE7-A1E6-F55AF6DB2AF2}">
      <dsp:nvSpPr>
        <dsp:cNvPr id="0" name=""/>
        <dsp:cNvSpPr/>
      </dsp:nvSpPr>
      <dsp:spPr>
        <a:xfrm>
          <a:off x="0" y="0"/>
          <a:ext cx="2028487" cy="1051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a:t>Phishing</a:t>
          </a:r>
          <a:endParaRPr lang="en-US" sz="2400" kern="1200"/>
        </a:p>
      </dsp:txBody>
      <dsp:txXfrm>
        <a:off x="0" y="0"/>
        <a:ext cx="2028487" cy="1051463"/>
      </dsp:txXfrm>
    </dsp:sp>
    <dsp:sp modelId="{B8A0F900-E439-4575-B015-8B310D2ED62A}">
      <dsp:nvSpPr>
        <dsp:cNvPr id="0" name=""/>
        <dsp:cNvSpPr/>
      </dsp:nvSpPr>
      <dsp:spPr>
        <a:xfrm>
          <a:off x="2180624" y="47747"/>
          <a:ext cx="7961814" cy="954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a:t>AI-powered phishing attacks that target individuals and organizations.</a:t>
          </a:r>
          <a:endParaRPr lang="en-US" sz="2200" kern="1200"/>
        </a:p>
      </dsp:txBody>
      <dsp:txXfrm>
        <a:off x="2180624" y="47747"/>
        <a:ext cx="7961814" cy="954942"/>
      </dsp:txXfrm>
    </dsp:sp>
    <dsp:sp modelId="{4CE825FB-15DD-486F-BEB7-FD66BFCF0BA6}">
      <dsp:nvSpPr>
        <dsp:cNvPr id="0" name=""/>
        <dsp:cNvSpPr/>
      </dsp:nvSpPr>
      <dsp:spPr>
        <a:xfrm>
          <a:off x="2028487" y="1002689"/>
          <a:ext cx="811395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1B18A88-0BBF-43D4-B0A2-1B928AD14A2A}">
      <dsp:nvSpPr>
        <dsp:cNvPr id="0" name=""/>
        <dsp:cNvSpPr/>
      </dsp:nvSpPr>
      <dsp:spPr>
        <a:xfrm>
          <a:off x="0" y="1051463"/>
          <a:ext cx="1014243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CFDDDC0-C008-4DF9-BB19-1348BCB4D1A5}">
      <dsp:nvSpPr>
        <dsp:cNvPr id="0" name=""/>
        <dsp:cNvSpPr/>
      </dsp:nvSpPr>
      <dsp:spPr>
        <a:xfrm>
          <a:off x="0" y="1051463"/>
          <a:ext cx="2028487" cy="1051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a:t>Deepfake</a:t>
          </a:r>
          <a:endParaRPr lang="en-US" sz="2400" kern="1200"/>
        </a:p>
      </dsp:txBody>
      <dsp:txXfrm>
        <a:off x="0" y="1051463"/>
        <a:ext cx="2028487" cy="1051463"/>
      </dsp:txXfrm>
    </dsp:sp>
    <dsp:sp modelId="{FC970442-08DE-4261-9C4E-23AC4B541DAA}">
      <dsp:nvSpPr>
        <dsp:cNvPr id="0" name=""/>
        <dsp:cNvSpPr/>
      </dsp:nvSpPr>
      <dsp:spPr>
        <a:xfrm>
          <a:off x="2180624" y="1099210"/>
          <a:ext cx="7961814" cy="954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dirty="0"/>
            <a:t>AI-generated fraudulent videos or images posing significant security challenges.</a:t>
          </a:r>
          <a:endParaRPr lang="en-US" sz="2200" kern="1200" dirty="0"/>
        </a:p>
      </dsp:txBody>
      <dsp:txXfrm>
        <a:off x="2180624" y="1099210"/>
        <a:ext cx="7961814" cy="954942"/>
      </dsp:txXfrm>
    </dsp:sp>
    <dsp:sp modelId="{8580C47D-BE69-40DB-A809-7A9D34C7F81B}">
      <dsp:nvSpPr>
        <dsp:cNvPr id="0" name=""/>
        <dsp:cNvSpPr/>
      </dsp:nvSpPr>
      <dsp:spPr>
        <a:xfrm>
          <a:off x="2028487" y="2054153"/>
          <a:ext cx="811395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CE54AFB0-656F-4C99-AE90-1EB30AD9EA8D}">
      <dsp:nvSpPr>
        <dsp:cNvPr id="0" name=""/>
        <dsp:cNvSpPr/>
      </dsp:nvSpPr>
      <dsp:spPr>
        <a:xfrm>
          <a:off x="0" y="2102927"/>
          <a:ext cx="1014243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A724E25-0C0F-4A9F-B021-3F9782D9EDBD}">
      <dsp:nvSpPr>
        <dsp:cNvPr id="0" name=""/>
        <dsp:cNvSpPr/>
      </dsp:nvSpPr>
      <dsp:spPr>
        <a:xfrm>
          <a:off x="0" y="2102927"/>
          <a:ext cx="2028487" cy="1051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a:t>Data Leakage</a:t>
          </a:r>
          <a:endParaRPr lang="en-US" sz="2400" kern="1200"/>
        </a:p>
      </dsp:txBody>
      <dsp:txXfrm>
        <a:off x="0" y="2102927"/>
        <a:ext cx="2028487" cy="1051463"/>
      </dsp:txXfrm>
    </dsp:sp>
    <dsp:sp modelId="{3A8C7217-2557-4D24-A486-F9AAD2B6B725}">
      <dsp:nvSpPr>
        <dsp:cNvPr id="0" name=""/>
        <dsp:cNvSpPr/>
      </dsp:nvSpPr>
      <dsp:spPr>
        <a:xfrm>
          <a:off x="2180624" y="2150674"/>
          <a:ext cx="7961814" cy="954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dirty="0"/>
            <a:t>The exposure of sensitive information due to vulnerabilities in AI systems.</a:t>
          </a:r>
          <a:endParaRPr lang="en-US" sz="2200" kern="1200" dirty="0"/>
        </a:p>
      </dsp:txBody>
      <dsp:txXfrm>
        <a:off x="2180624" y="2150674"/>
        <a:ext cx="7961814" cy="954942"/>
      </dsp:txXfrm>
    </dsp:sp>
    <dsp:sp modelId="{A3C94133-F643-4B4C-BB7D-A9D89FEA868A}">
      <dsp:nvSpPr>
        <dsp:cNvPr id="0" name=""/>
        <dsp:cNvSpPr/>
      </dsp:nvSpPr>
      <dsp:spPr>
        <a:xfrm>
          <a:off x="2028487" y="3105617"/>
          <a:ext cx="811395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7FF95CE-AD18-4A92-9797-582B4A680826}">
      <dsp:nvSpPr>
        <dsp:cNvPr id="0" name=""/>
        <dsp:cNvSpPr/>
      </dsp:nvSpPr>
      <dsp:spPr>
        <a:xfrm>
          <a:off x="0" y="3154391"/>
          <a:ext cx="1014243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C0F4443-E880-465A-97B7-4B32A52342E1}">
      <dsp:nvSpPr>
        <dsp:cNvPr id="0" name=""/>
        <dsp:cNvSpPr/>
      </dsp:nvSpPr>
      <dsp:spPr>
        <a:xfrm>
          <a:off x="0" y="3154391"/>
          <a:ext cx="2028487" cy="1051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baseline="0"/>
            <a:t>Data Poisoning</a:t>
          </a:r>
          <a:endParaRPr lang="en-US" sz="2400" kern="1200"/>
        </a:p>
      </dsp:txBody>
      <dsp:txXfrm>
        <a:off x="0" y="3154391"/>
        <a:ext cx="2028487" cy="1051463"/>
      </dsp:txXfrm>
    </dsp:sp>
    <dsp:sp modelId="{80122D15-6AD2-44C6-9D94-B5C9F16611CB}">
      <dsp:nvSpPr>
        <dsp:cNvPr id="0" name=""/>
        <dsp:cNvSpPr/>
      </dsp:nvSpPr>
      <dsp:spPr>
        <a:xfrm>
          <a:off x="2180624" y="3202138"/>
          <a:ext cx="7961814" cy="954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0" i="0" kern="1200" baseline="0"/>
            <a:t>The deliberate manipulation of AI training data to skew results.</a:t>
          </a:r>
          <a:endParaRPr lang="en-US" sz="2200" kern="1200"/>
        </a:p>
      </dsp:txBody>
      <dsp:txXfrm>
        <a:off x="2180624" y="3202138"/>
        <a:ext cx="7961814" cy="954942"/>
      </dsp:txXfrm>
    </dsp:sp>
    <dsp:sp modelId="{01380613-5198-4060-A0AF-062A05270A81}">
      <dsp:nvSpPr>
        <dsp:cNvPr id="0" name=""/>
        <dsp:cNvSpPr/>
      </dsp:nvSpPr>
      <dsp:spPr>
        <a:xfrm>
          <a:off x="2028487" y="4157081"/>
          <a:ext cx="811395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6B4EE-BB42-478C-A1D0-273A6827904B}">
      <dsp:nvSpPr>
        <dsp:cNvPr id="0" name=""/>
        <dsp:cNvSpPr/>
      </dsp:nvSpPr>
      <dsp:spPr>
        <a:xfrm>
          <a:off x="0" y="2053"/>
          <a:ext cx="1014243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7796AC7-F9D8-4320-A39F-389B41E16BBD}">
      <dsp:nvSpPr>
        <dsp:cNvPr id="0" name=""/>
        <dsp:cNvSpPr/>
      </dsp:nvSpPr>
      <dsp:spPr>
        <a:xfrm>
          <a:off x="0" y="2053"/>
          <a:ext cx="2028487" cy="140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baseline="0"/>
            <a:t>Hallucinations</a:t>
          </a:r>
          <a:endParaRPr lang="en-US" sz="2100" kern="1200"/>
        </a:p>
      </dsp:txBody>
      <dsp:txXfrm>
        <a:off x="0" y="2053"/>
        <a:ext cx="2028487" cy="1400582"/>
      </dsp:txXfrm>
    </dsp:sp>
    <dsp:sp modelId="{3BA2C17B-5D85-41FD-8A8A-E6B9377613EF}">
      <dsp:nvSpPr>
        <dsp:cNvPr id="0" name=""/>
        <dsp:cNvSpPr/>
      </dsp:nvSpPr>
      <dsp:spPr>
        <a:xfrm>
          <a:off x="2180624" y="65654"/>
          <a:ext cx="7961814" cy="1272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baseline="0" dirty="0"/>
            <a:t>Instances where AI produces incorrect or misleading information, impacting decision-making processes.</a:t>
          </a:r>
          <a:endParaRPr lang="en-US" sz="2300" kern="1200" dirty="0"/>
        </a:p>
      </dsp:txBody>
      <dsp:txXfrm>
        <a:off x="2180624" y="65654"/>
        <a:ext cx="7961814" cy="1272013"/>
      </dsp:txXfrm>
    </dsp:sp>
    <dsp:sp modelId="{731E1E6A-77C8-484B-A1A4-7689ABD0E928}">
      <dsp:nvSpPr>
        <dsp:cNvPr id="0" name=""/>
        <dsp:cNvSpPr/>
      </dsp:nvSpPr>
      <dsp:spPr>
        <a:xfrm>
          <a:off x="2028487" y="1337667"/>
          <a:ext cx="811395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8AB43BC7-E5BD-41CD-AE1C-9AC9C541C3CF}">
      <dsp:nvSpPr>
        <dsp:cNvPr id="0" name=""/>
        <dsp:cNvSpPr/>
      </dsp:nvSpPr>
      <dsp:spPr>
        <a:xfrm>
          <a:off x="0" y="1402636"/>
          <a:ext cx="1014243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FB4CAC4-930E-4AE7-A1E6-F55AF6DB2AF2}">
      <dsp:nvSpPr>
        <dsp:cNvPr id="0" name=""/>
        <dsp:cNvSpPr/>
      </dsp:nvSpPr>
      <dsp:spPr>
        <a:xfrm>
          <a:off x="0" y="1402636"/>
          <a:ext cx="2028487" cy="140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baseline="0" dirty="0"/>
            <a:t>Bullying </a:t>
          </a:r>
          <a:endParaRPr lang="en-US" sz="2100" kern="1200" dirty="0"/>
        </a:p>
      </dsp:txBody>
      <dsp:txXfrm>
        <a:off x="0" y="1402636"/>
        <a:ext cx="2028487" cy="1400582"/>
      </dsp:txXfrm>
    </dsp:sp>
    <dsp:sp modelId="{B8A0F900-E439-4575-B015-8B310D2ED62A}">
      <dsp:nvSpPr>
        <dsp:cNvPr id="0" name=""/>
        <dsp:cNvSpPr/>
      </dsp:nvSpPr>
      <dsp:spPr>
        <a:xfrm>
          <a:off x="2180624" y="1466236"/>
          <a:ext cx="7961814" cy="1272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baseline="0" dirty="0"/>
            <a:t>Autonomous agents unexpected aggressive responses during human interactions. </a:t>
          </a:r>
          <a:endParaRPr lang="en-US" sz="2300" kern="1200" dirty="0"/>
        </a:p>
      </dsp:txBody>
      <dsp:txXfrm>
        <a:off x="2180624" y="1466236"/>
        <a:ext cx="7961814" cy="1272013"/>
      </dsp:txXfrm>
    </dsp:sp>
    <dsp:sp modelId="{4CE825FB-15DD-486F-BEB7-FD66BFCF0BA6}">
      <dsp:nvSpPr>
        <dsp:cNvPr id="0" name=""/>
        <dsp:cNvSpPr/>
      </dsp:nvSpPr>
      <dsp:spPr>
        <a:xfrm>
          <a:off x="2028487" y="2738250"/>
          <a:ext cx="811395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1B18A88-0BBF-43D4-B0A2-1B928AD14A2A}">
      <dsp:nvSpPr>
        <dsp:cNvPr id="0" name=""/>
        <dsp:cNvSpPr/>
      </dsp:nvSpPr>
      <dsp:spPr>
        <a:xfrm>
          <a:off x="0" y="2803218"/>
          <a:ext cx="1014243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CFDDDC0-C008-4DF9-BB19-1348BCB4D1A5}">
      <dsp:nvSpPr>
        <dsp:cNvPr id="0" name=""/>
        <dsp:cNvSpPr/>
      </dsp:nvSpPr>
      <dsp:spPr>
        <a:xfrm>
          <a:off x="0" y="2803218"/>
          <a:ext cx="2028487" cy="140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baseline="0" dirty="0"/>
            <a:t>Commercial Race </a:t>
          </a:r>
          <a:endParaRPr lang="en-US" sz="2100" kern="1200" dirty="0"/>
        </a:p>
      </dsp:txBody>
      <dsp:txXfrm>
        <a:off x="0" y="2803218"/>
        <a:ext cx="2028487" cy="1400582"/>
      </dsp:txXfrm>
    </dsp:sp>
    <dsp:sp modelId="{FC970442-08DE-4261-9C4E-23AC4B541DAA}">
      <dsp:nvSpPr>
        <dsp:cNvPr id="0" name=""/>
        <dsp:cNvSpPr/>
      </dsp:nvSpPr>
      <dsp:spPr>
        <a:xfrm>
          <a:off x="2180624" y="2866819"/>
          <a:ext cx="7961814" cy="1272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0" i="0" kern="1200" baseline="0" dirty="0"/>
            <a:t>Adding advertisements or erotic role-play to AI generated responses. </a:t>
          </a:r>
          <a:endParaRPr lang="en-US" sz="2300" kern="1200" dirty="0"/>
        </a:p>
      </dsp:txBody>
      <dsp:txXfrm>
        <a:off x="2180624" y="2866819"/>
        <a:ext cx="7961814" cy="1272013"/>
      </dsp:txXfrm>
    </dsp:sp>
    <dsp:sp modelId="{8580C47D-BE69-40DB-A809-7A9D34C7F81B}">
      <dsp:nvSpPr>
        <dsp:cNvPr id="0" name=""/>
        <dsp:cNvSpPr/>
      </dsp:nvSpPr>
      <dsp:spPr>
        <a:xfrm>
          <a:off x="2028487" y="4138832"/>
          <a:ext cx="811395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F1846-9136-4306-9BBF-85E45E39E99D}">
      <dsp:nvSpPr>
        <dsp:cNvPr id="0" name=""/>
        <dsp:cNvSpPr/>
      </dsp:nvSpPr>
      <dsp:spPr>
        <a:xfrm rot="5400000">
          <a:off x="6869134" y="-2771834"/>
          <a:ext cx="1176453" cy="7018692"/>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0" i="0" kern="1200" baseline="0"/>
            <a:t>AI automates tasks and enhances productivity.</a:t>
          </a:r>
          <a:endParaRPr lang="en-US" sz="1900" kern="1200"/>
        </a:p>
      </dsp:txBody>
      <dsp:txXfrm rot="-5400000">
        <a:off x="3948015" y="206715"/>
        <a:ext cx="6961262" cy="1061593"/>
      </dsp:txXfrm>
    </dsp:sp>
    <dsp:sp modelId="{B04FE010-33BA-4591-8168-158DEFB3717C}">
      <dsp:nvSpPr>
        <dsp:cNvPr id="0" name=""/>
        <dsp:cNvSpPr/>
      </dsp:nvSpPr>
      <dsp:spPr>
        <a:xfrm>
          <a:off x="0" y="2228"/>
          <a:ext cx="3948014" cy="1470566"/>
        </a:xfrm>
        <a:prstGeom prst="roundRect">
          <a:avLst/>
        </a:prstGeom>
        <a:gradFill rotWithShape="0">
          <a:gsLst>
            <a:gs pos="0">
              <a:schemeClr val="accent3">
                <a:lumMod val="50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0" i="0" kern="1200" baseline="0"/>
            <a:t>Increase Efficiency</a:t>
          </a:r>
          <a:endParaRPr lang="en-US" sz="3100" kern="1200"/>
        </a:p>
      </dsp:txBody>
      <dsp:txXfrm>
        <a:off x="71787" y="74015"/>
        <a:ext cx="3804440" cy="1326992"/>
      </dsp:txXfrm>
    </dsp:sp>
    <dsp:sp modelId="{94863B9A-559D-40CE-B890-7E8AA04B7198}">
      <dsp:nvSpPr>
        <dsp:cNvPr id="0" name=""/>
        <dsp:cNvSpPr/>
      </dsp:nvSpPr>
      <dsp:spPr>
        <a:xfrm rot="5400000">
          <a:off x="6869134" y="-1227740"/>
          <a:ext cx="1176453" cy="7018692"/>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0" i="0" kern="1200" baseline="0" dirty="0"/>
            <a:t>AI provides access to extensive information, enabling comprehensive analysis, summarization, and trend discovery across large datasets.</a:t>
          </a:r>
          <a:endParaRPr lang="en-US" sz="1900" kern="1200" dirty="0"/>
        </a:p>
      </dsp:txBody>
      <dsp:txXfrm rot="-5400000">
        <a:off x="3948015" y="1750809"/>
        <a:ext cx="6961262" cy="1061593"/>
      </dsp:txXfrm>
    </dsp:sp>
    <dsp:sp modelId="{FBDFB17C-C4BD-453C-AB0A-EC8F80BFABA1}">
      <dsp:nvSpPr>
        <dsp:cNvPr id="0" name=""/>
        <dsp:cNvSpPr/>
      </dsp:nvSpPr>
      <dsp:spPr>
        <a:xfrm>
          <a:off x="0" y="1546322"/>
          <a:ext cx="3948014" cy="1470566"/>
        </a:xfrm>
        <a:prstGeom prst="roundRect">
          <a:avLst/>
        </a:prstGeom>
        <a:gradFill rotWithShape="0">
          <a:gsLst>
            <a:gs pos="0">
              <a:schemeClr val="accent3">
                <a:lumMod val="50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0" i="0" kern="1200" baseline="0" dirty="0"/>
            <a:t>Vast Knowledge Database</a:t>
          </a:r>
          <a:endParaRPr lang="en-US" sz="3100" kern="1200" dirty="0"/>
        </a:p>
      </dsp:txBody>
      <dsp:txXfrm>
        <a:off x="71787" y="1618109"/>
        <a:ext cx="3804440" cy="1326992"/>
      </dsp:txXfrm>
    </dsp:sp>
    <dsp:sp modelId="{10799B55-F138-410A-AAE8-47B51FC78827}">
      <dsp:nvSpPr>
        <dsp:cNvPr id="0" name=""/>
        <dsp:cNvSpPr/>
      </dsp:nvSpPr>
      <dsp:spPr>
        <a:xfrm rot="5400000">
          <a:off x="6869134" y="316354"/>
          <a:ext cx="1176453" cy="7018692"/>
        </a:xfrm>
        <a:prstGeom prst="round2Same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0" i="0" kern="1200" baseline="0"/>
            <a:t>AI assists in reviewing and ensuring the quality of data and content, aiding team members in identifying trends and detecting anomalous information.</a:t>
          </a:r>
          <a:endParaRPr lang="en-US" sz="1900" kern="1200"/>
        </a:p>
      </dsp:txBody>
      <dsp:txXfrm rot="-5400000">
        <a:off x="3948015" y="3294903"/>
        <a:ext cx="6961262" cy="1061593"/>
      </dsp:txXfrm>
    </dsp:sp>
    <dsp:sp modelId="{F6FF3581-DE44-41BE-A228-123E657D49B4}">
      <dsp:nvSpPr>
        <dsp:cNvPr id="0" name=""/>
        <dsp:cNvSpPr/>
      </dsp:nvSpPr>
      <dsp:spPr>
        <a:xfrm>
          <a:off x="0" y="3090417"/>
          <a:ext cx="3948014" cy="1470566"/>
        </a:xfrm>
        <a:prstGeom prst="roundRect">
          <a:avLst/>
        </a:prstGeom>
        <a:gradFill rotWithShape="0">
          <a:gsLst>
            <a:gs pos="0">
              <a:srgbClr val="8AB7A1"/>
            </a:gs>
            <a:gs pos="0">
              <a:schemeClr val="accent3">
                <a:lumMod val="50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0" i="0" kern="1200" baseline="0" dirty="0"/>
            <a:t>Data and Content Inspections</a:t>
          </a:r>
          <a:endParaRPr lang="en-US" sz="3100" kern="1200" dirty="0"/>
        </a:p>
      </dsp:txBody>
      <dsp:txXfrm>
        <a:off x="71787" y="3162204"/>
        <a:ext cx="3804440" cy="1326992"/>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D1EC30-5B0B-48D0-A1A8-66A96720DF24}" type="datetimeFigureOut">
              <a:rPr lang="en-US" smtClean="0"/>
              <a:t>3/27/2026</a:t>
            </a:fld>
            <a:endParaRPr lang="en-US" dirty="0"/>
          </a:p>
        </p:txBody>
      </p:sp>
      <p:sp>
        <p:nvSpPr>
          <p:cNvPr id="4" name="Footer Placeholder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8FBFCE-2205-4B9C-81E5-532E0690D8C1}" type="slidenum">
              <a:rPr lang="en-US" smtClean="0"/>
              <a:t>‹#›</a:t>
            </a:fld>
            <a:endParaRPr lang="en-US" dirty="0"/>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68A4D-42A7-45F7-9930-00E8DCB48D7E}" type="datetimeFigureOut">
              <a:rPr lang="en-US" smtClean="0"/>
              <a:t>3/27/2026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D6F49-EBB7-4CCF-97A8-E526BB28BB69}" type="slidenum">
              <a:rPr lang="en-US" smtClean="0"/>
              <a:t>‹#›</a:t>
            </a:fld>
            <a:endParaRPr lang="en-US" dirty="0"/>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a:lstStyle/>
          <a:p>
            <a:r>
              <a:rPr lang="en-US"/>
              <a:t>Click icon to add picture</a:t>
            </a:r>
            <a:endParaRPr lang="en-US" dirty="0"/>
          </a:p>
        </p:txBody>
      </p:sp>
      <p:sp>
        <p:nvSpPr>
          <p:cNvPr id="4" name="Date Placeholder 2">
            <a:extLst>
              <a:ext uri="{FF2B5EF4-FFF2-40B4-BE49-F238E27FC236}">
                <a16:creationId xmlns:a16="http://schemas.microsoft.com/office/drawing/2014/main" id="{0FC0FA77-D157-35E3-0B4D-11C0F67E63F3}"/>
              </a:ext>
            </a:extLst>
          </p:cNvPr>
          <p:cNvSpPr>
            <a:spLocks noGrp="1"/>
          </p:cNvSpPr>
          <p:nvPr>
            <p:ph type="dt" sz="half" idx="10"/>
          </p:nvPr>
        </p:nvSpPr>
        <p:spPr>
          <a:xfrm>
            <a:off x="347132" y="6529916"/>
            <a:ext cx="3284341" cy="328084"/>
          </a:xfrm>
        </p:spPr>
        <p:txBody>
          <a:bodyPr/>
          <a:lstStyle/>
          <a:p>
            <a:fld id="{175A1B29-DFBD-4673-8328-3ED6619AAB50}" type="datetime1">
              <a:rPr lang="en-US" smtClean="0"/>
              <a:t>3/27/2026</a:t>
            </a:fld>
            <a:endParaRPr lang="en-US" dirty="0"/>
          </a:p>
        </p:txBody>
      </p:sp>
      <p:sp>
        <p:nvSpPr>
          <p:cNvPr id="5" name="Footer Placeholder 3">
            <a:extLst>
              <a:ext uri="{FF2B5EF4-FFF2-40B4-BE49-F238E27FC236}">
                <a16:creationId xmlns:a16="http://schemas.microsoft.com/office/drawing/2014/main" id="{9D55EDDF-CA01-E393-D8E9-0618A68B21A8}"/>
              </a:ext>
            </a:extLst>
          </p:cNvPr>
          <p:cNvSpPr>
            <a:spLocks noGrp="1"/>
          </p:cNvSpPr>
          <p:nvPr>
            <p:ph type="ftr" sz="quarter" idx="11"/>
          </p:nvPr>
        </p:nvSpPr>
        <p:spPr>
          <a:xfrm>
            <a:off x="8660019" y="6529916"/>
            <a:ext cx="2805405" cy="328084"/>
          </a:xfrm>
        </p:spPr>
        <p:txBody>
          <a:bodyPr/>
          <a:lstStyle/>
          <a:p>
            <a:r>
              <a:rPr lang="en-US" dirty="0"/>
              <a:t>Sample Footer Text</a:t>
            </a:r>
          </a:p>
        </p:txBody>
      </p:sp>
      <p:sp>
        <p:nvSpPr>
          <p:cNvPr id="6" name="Slide Number Placeholder 4">
            <a:extLst>
              <a:ext uri="{FF2B5EF4-FFF2-40B4-BE49-F238E27FC236}">
                <a16:creationId xmlns:a16="http://schemas.microsoft.com/office/drawing/2014/main" id="{AFD1BB6C-22F1-3135-9434-A294C25CC3D5}"/>
              </a:ext>
            </a:extLst>
          </p:cNvPr>
          <p:cNvSpPr>
            <a:spLocks noGrp="1"/>
          </p:cNvSpPr>
          <p:nvPr>
            <p:ph type="sldNum" sz="quarter" idx="12"/>
          </p:nvPr>
        </p:nvSpPr>
        <p:spPr>
          <a:xfrm>
            <a:off x="11415660" y="6529916"/>
            <a:ext cx="429207" cy="328084"/>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3935224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Ref idx="1001">
        <a:schemeClr val="bg1"/>
      </p:bgRef>
    </p:bg>
    <p:spTree>
      <p:nvGrpSpPr>
        <p:cNvPr id="1" name=""/>
        <p:cNvGrpSpPr/>
        <p:nvPr/>
      </p:nvGrpSpPr>
      <p:grpSpPr>
        <a:xfrm>
          <a:off x="0" y="0"/>
          <a:ext cx="0" cy="0"/>
          <a:chOff x="0" y="0"/>
          <a:chExt cx="0" cy="0"/>
        </a:xfrm>
      </p:grpSpPr>
      <p:pic>
        <p:nvPicPr>
          <p:cNvPr id="2" name="Picture 1" descr="A purple circle with black background&#10;&#10;AI-generated content may be incorrect.">
            <a:extLst>
              <a:ext uri="{FF2B5EF4-FFF2-40B4-BE49-F238E27FC236}">
                <a16:creationId xmlns:a16="http://schemas.microsoft.com/office/drawing/2014/main" id="{0B3EB36B-144D-A648-1BD5-DBEDDC79D093}"/>
              </a:ext>
            </a:extLst>
          </p:cNvPr>
          <p:cNvPicPr>
            <a:picLocks noChangeAspect="1"/>
          </p:cNvPicPr>
          <p:nvPr/>
        </p:nvPicPr>
        <p:blipFill>
          <a:blip r:embed="rId2">
            <a:extLst>
              <a:ext uri="{28A0092B-C50C-407E-A947-70E740481C1C}">
                <a14:useLocalDpi xmlns:a14="http://schemas.microsoft.com/office/drawing/2010/main" val="0"/>
              </a:ext>
            </a:extLst>
          </a:blip>
          <a:srcRect l="12178" b="16685"/>
          <a:stretch/>
        </p:blipFill>
        <p:spPr>
          <a:xfrm>
            <a:off x="0" y="2754087"/>
            <a:ext cx="4325917" cy="4103914"/>
          </a:xfrm>
          <a:prstGeom prst="rect">
            <a:avLst/>
          </a:prstGeom>
        </p:spPr>
      </p:pic>
      <p:sp>
        <p:nvSpPr>
          <p:cNvPr id="11" name="Title 1">
            <a:extLst>
              <a:ext uri="{FF2B5EF4-FFF2-40B4-BE49-F238E27FC236}">
                <a16:creationId xmlns:a16="http://schemas.microsoft.com/office/drawing/2014/main" id="{D2BD543F-D939-A8C7-FAFA-B555B276DBD7}"/>
              </a:ext>
            </a:extLst>
          </p:cNvPr>
          <p:cNvSpPr>
            <a:spLocks noGrp="1"/>
          </p:cNvSpPr>
          <p:nvPr>
            <p:ph type="ctrTitle"/>
          </p:nvPr>
        </p:nvSpPr>
        <p:spPr>
          <a:xfrm>
            <a:off x="1450428" y="990601"/>
            <a:ext cx="9145991" cy="3630384"/>
          </a:xfrm>
        </p:spPr>
        <p:txBody>
          <a:bodyPr anchor="b">
            <a:noAutofit/>
          </a:bodyPr>
          <a:lstStyle>
            <a:lvl1pPr algn="l">
              <a:defRPr sz="650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D6DBE5D1-8623-4EBC-BE64-F118A957A6D2}" type="datetime1">
              <a:rPr lang="en-US" smtClean="0"/>
              <a:t>3/27/2026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471263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6" name="Picture 5" descr="A purple circle with black background&#10;&#10;AI-generated content may be incorrect.">
            <a:extLst>
              <a:ext uri="{FF2B5EF4-FFF2-40B4-BE49-F238E27FC236}">
                <a16:creationId xmlns:a16="http://schemas.microsoft.com/office/drawing/2014/main" id="{B90D1FE6-C620-8AEA-8E16-817F8F3005D7}"/>
              </a:ext>
            </a:extLst>
          </p:cNvPr>
          <p:cNvPicPr>
            <a:picLocks noChangeAspect="1"/>
          </p:cNvPicPr>
          <p:nvPr/>
        </p:nvPicPr>
        <p:blipFill>
          <a:blip r:embed="rId2">
            <a:extLst>
              <a:ext uri="{28A0092B-C50C-407E-A947-70E740481C1C}">
                <a14:useLocalDpi xmlns:a14="http://schemas.microsoft.com/office/drawing/2010/main" val="0"/>
              </a:ext>
            </a:extLst>
          </a:blip>
          <a:srcRect r="14905" b="19272"/>
          <a:stretch/>
        </p:blipFill>
        <p:spPr>
          <a:xfrm>
            <a:off x="7866083" y="2754085"/>
            <a:ext cx="4325917" cy="4103915"/>
          </a:xfrm>
          <a:prstGeom prst="rect">
            <a:avLst/>
          </a:prstGeom>
        </p:spPr>
      </p:pic>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347132" y="6529916"/>
            <a:ext cx="3284341" cy="328084"/>
          </a:xfrm>
          <a:prstGeom prst="rect">
            <a:avLst/>
          </a:prstGeom>
        </p:spPr>
        <p:txBody>
          <a:bodyPr/>
          <a:lstStyle/>
          <a:p>
            <a:fld id="{B75827B4-FD33-43BF-9F9D-5FEB6B504CD5}" type="datetime1">
              <a:rPr lang="en-US" smtClean="0"/>
              <a:t>3/27/2026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18192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614901" y="907302"/>
            <a:ext cx="4700219" cy="1808466"/>
          </a:xfrm>
        </p:spPr>
        <p:txBody>
          <a:bodyPr anchor="b">
            <a:normAutofit/>
          </a:bodyPr>
          <a:lstStyle>
            <a:lvl1pPr>
              <a:defRPr sz="40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176C507B-B242-4119-B1FF-3014636CAB61}"/>
              </a:ext>
            </a:extLst>
          </p:cNvPr>
          <p:cNvSpPr>
            <a:spLocks noGrp="1"/>
          </p:cNvSpPr>
          <p:nvPr>
            <p:ph type="pic" sz="quarter" idx="14"/>
          </p:nvPr>
        </p:nvSpPr>
        <p:spPr>
          <a:xfrm>
            <a:off x="358140" y="333756"/>
            <a:ext cx="5740908" cy="6190488"/>
          </a:xfrm>
          <a:custGeom>
            <a:avLst/>
            <a:gdLst>
              <a:gd name="connsiteX0" fmla="*/ 186643 w 5740908"/>
              <a:gd name="connsiteY0" fmla="*/ 0 h 6190488"/>
              <a:gd name="connsiteX1" fmla="*/ 5740908 w 5740908"/>
              <a:gd name="connsiteY1" fmla="*/ 0 h 6190488"/>
              <a:gd name="connsiteX2" fmla="*/ 5740908 w 5740908"/>
              <a:gd name="connsiteY2" fmla="*/ 6190488 h 6190488"/>
              <a:gd name="connsiteX3" fmla="*/ 186643 w 5740908"/>
              <a:gd name="connsiteY3" fmla="*/ 6190488 h 6190488"/>
              <a:gd name="connsiteX4" fmla="*/ 0 w 5740908"/>
              <a:gd name="connsiteY4" fmla="*/ 6003845 h 6190488"/>
              <a:gd name="connsiteX5" fmla="*/ 0 w 5740908"/>
              <a:gd name="connsiteY5" fmla="*/ 186643 h 6190488"/>
              <a:gd name="connsiteX6" fmla="*/ 186643 w 5740908"/>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0908" h="6190488">
                <a:moveTo>
                  <a:pt x="186643" y="0"/>
                </a:moveTo>
                <a:lnTo>
                  <a:pt x="5740908" y="0"/>
                </a:lnTo>
                <a:lnTo>
                  <a:pt x="5740908"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614901" y="2825496"/>
            <a:ext cx="4700219" cy="3125201"/>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168DD83C-D23D-6D82-F95D-3B845F07850D}"/>
              </a:ext>
            </a:extLst>
          </p:cNvPr>
          <p:cNvSpPr>
            <a:spLocks noGrp="1"/>
          </p:cNvSpPr>
          <p:nvPr>
            <p:ph type="dt" sz="half" idx="10"/>
          </p:nvPr>
        </p:nvSpPr>
        <p:spPr>
          <a:xfrm>
            <a:off x="7253745" y="6529914"/>
            <a:ext cx="1622776" cy="328085"/>
          </a:xfrm>
          <a:prstGeom prst="rect">
            <a:avLst/>
          </a:prstGeom>
        </p:spPr>
        <p:txBody>
          <a:bodyPr/>
          <a:lstStyle>
            <a:lvl1pPr>
              <a:defRPr>
                <a:solidFill>
                  <a:schemeClr val="tx1"/>
                </a:solidFill>
                <a:effectLst/>
              </a:defRPr>
            </a:lvl1pPr>
          </a:lstStyle>
          <a:p>
            <a:fld id="{49B3D67F-5079-4349-A370-6203DAA40BB5}" type="datetime1">
              <a:rPr lang="en-US" smtClean="0"/>
              <a:t>3/27/2026</a:t>
            </a:fld>
            <a:endParaRPr lang="en-US" dirty="0"/>
          </a:p>
        </p:txBody>
      </p:sp>
      <p:sp>
        <p:nvSpPr>
          <p:cNvPr id="9" name="Footer Placeholder 5">
            <a:extLst>
              <a:ext uri="{FF2B5EF4-FFF2-40B4-BE49-F238E27FC236}">
                <a16:creationId xmlns:a16="http://schemas.microsoft.com/office/drawing/2014/main" id="{AE25BD38-48AE-AB7F-6C54-5CB0286457FC}"/>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10" name="Slide Number Placeholder 6">
            <a:extLst>
              <a:ext uri="{FF2B5EF4-FFF2-40B4-BE49-F238E27FC236}">
                <a16:creationId xmlns:a16="http://schemas.microsoft.com/office/drawing/2014/main" id="{E6A02DBF-D88B-3129-23EF-1ECA540096B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1" name="Rectangle: Rounded Corners 10">
            <a:extLst>
              <a:ext uri="{FF2B5EF4-FFF2-40B4-BE49-F238E27FC236}">
                <a16:creationId xmlns:a16="http://schemas.microsoft.com/office/drawing/2014/main" id="{F4855E23-77DB-A52C-BC0E-EF3C3F4A95C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5724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3B13B15A-B652-48F5-A365-F1C590938A4C}" type="datetime1">
              <a:rPr lang="en-US" smtClean="0"/>
              <a:t>3/27/2026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2359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1BA0B4E8-F389-4DD5-B3EC-37E88D1AD78F}" type="datetime1">
              <a:rPr lang="en-US" smtClean="0"/>
              <a:t>3/27/2026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91329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A942A636-76C4-4EB1-A2CC-2ABF54421FE3}" type="datetime1">
              <a:rPr lang="en-US" smtClean="0"/>
              <a:t>3/27/2026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97824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95B423A5-C243-487B-A652-39F00748165E}" type="datetime1">
              <a:rPr lang="en-US" smtClean="0"/>
              <a:t>3/27/2026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64826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0430AD89-C002-420D-B2A6-406343AFF059}" type="datetime1">
              <a:rPr lang="en-US" smtClean="0"/>
              <a:t>3/27/2026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26583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60893" y="907303"/>
            <a:ext cx="10465073" cy="1132258"/>
          </a:xfrm>
        </p:spPr>
        <p:txBody>
          <a:bodyPr/>
          <a:lstStyle>
            <a:lvl1pPr>
              <a:defRPr>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860893" y="2367643"/>
            <a:ext cx="10465073" cy="3583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4BC6E8D4-25D1-4A44-BB87-23C6E7F03C94}" type="datetime1">
              <a:rPr lang="en-US" smtClean="0"/>
              <a:t>3/27/2026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88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21705" y="927238"/>
            <a:ext cx="6024894" cy="1143000"/>
          </a:xfrm>
        </p:spPr>
        <p:txBody>
          <a:bodyPr anchor="b"/>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C62C8996-C286-B245-2F06-E6E33F9907E0}"/>
              </a:ext>
            </a:extLst>
          </p:cNvPr>
          <p:cNvSpPr>
            <a:spLocks noGrp="1"/>
          </p:cNvSpPr>
          <p:nvPr>
            <p:ph type="pic" sz="quarter" idx="13"/>
          </p:nvPr>
        </p:nvSpPr>
        <p:spPr>
          <a:xfrm>
            <a:off x="358140" y="333756"/>
            <a:ext cx="4435746" cy="6190488"/>
          </a:xfrm>
          <a:custGeom>
            <a:avLst/>
            <a:gdLst>
              <a:gd name="connsiteX0" fmla="*/ 186643 w 4435746"/>
              <a:gd name="connsiteY0" fmla="*/ 0 h 6190488"/>
              <a:gd name="connsiteX1" fmla="*/ 4435746 w 4435746"/>
              <a:gd name="connsiteY1" fmla="*/ 0 h 6190488"/>
              <a:gd name="connsiteX2" fmla="*/ 4435746 w 4435746"/>
              <a:gd name="connsiteY2" fmla="*/ 6190488 h 6190488"/>
              <a:gd name="connsiteX3" fmla="*/ 186643 w 4435746"/>
              <a:gd name="connsiteY3" fmla="*/ 6190488 h 6190488"/>
              <a:gd name="connsiteX4" fmla="*/ 0 w 4435746"/>
              <a:gd name="connsiteY4" fmla="*/ 6003845 h 6190488"/>
              <a:gd name="connsiteX5" fmla="*/ 0 w 4435746"/>
              <a:gd name="connsiteY5" fmla="*/ 186643 h 6190488"/>
              <a:gd name="connsiteX6" fmla="*/ 186643 w 4435746"/>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5746" h="6190488">
                <a:moveTo>
                  <a:pt x="186643" y="0"/>
                </a:moveTo>
                <a:lnTo>
                  <a:pt x="4435746" y="0"/>
                </a:lnTo>
                <a:lnTo>
                  <a:pt x="4435746"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321704" y="2204566"/>
            <a:ext cx="6004263" cy="37660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321704" y="6529914"/>
            <a:ext cx="3554817" cy="328085"/>
          </a:xfrm>
          <a:prstGeom prst="rect">
            <a:avLst/>
          </a:prstGeom>
        </p:spPr>
        <p:txBody>
          <a:bodyPr/>
          <a:lstStyle/>
          <a:p>
            <a:fld id="{78F868A0-EF2B-4F3B-A196-0BED12045750}" type="datetime1">
              <a:rPr lang="en-US" smtClean="0"/>
              <a:t>3/27/2026</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8660019" y="6529916"/>
            <a:ext cx="2805405"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99886564-48A7-D356-B519-1753B487C993}"/>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884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64B1540E-CB71-48F2-BE70-F5CE056CFE1B}" type="datetime1">
              <a:rPr lang="en-US" smtClean="0"/>
              <a:t>3/27/2026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8" name="Rectangle: Rounded Corners 7">
            <a:extLst>
              <a:ext uri="{FF2B5EF4-FFF2-40B4-BE49-F238E27FC236}">
                <a16:creationId xmlns:a16="http://schemas.microsoft.com/office/drawing/2014/main" id="{B05D4B22-4D6B-3463-9517-CEFA7D2A6E7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1774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5256"/>
            <a:ext cx="6037236" cy="114300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859536" y="2202135"/>
            <a:ext cx="6037365" cy="37485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6B0EB951-12A5-039B-D658-D0E726B23825}"/>
              </a:ext>
            </a:extLst>
          </p:cNvPr>
          <p:cNvSpPr>
            <a:spLocks noGrp="1"/>
          </p:cNvSpPr>
          <p:nvPr>
            <p:ph type="pic" sz="quarter" idx="13"/>
          </p:nvPr>
        </p:nvSpPr>
        <p:spPr>
          <a:xfrm>
            <a:off x="7400544" y="333756"/>
            <a:ext cx="4433316" cy="6190488"/>
          </a:xfrm>
          <a:custGeom>
            <a:avLst/>
            <a:gdLst>
              <a:gd name="connsiteX0" fmla="*/ 0 w 4433316"/>
              <a:gd name="connsiteY0" fmla="*/ 0 h 6190488"/>
              <a:gd name="connsiteX1" fmla="*/ 4246673 w 4433316"/>
              <a:gd name="connsiteY1" fmla="*/ 0 h 6190488"/>
              <a:gd name="connsiteX2" fmla="*/ 4433316 w 4433316"/>
              <a:gd name="connsiteY2" fmla="*/ 186643 h 6190488"/>
              <a:gd name="connsiteX3" fmla="*/ 4433316 w 4433316"/>
              <a:gd name="connsiteY3" fmla="*/ 6003845 h 6190488"/>
              <a:gd name="connsiteX4" fmla="*/ 4246673 w 4433316"/>
              <a:gd name="connsiteY4" fmla="*/ 6190488 h 6190488"/>
              <a:gd name="connsiteX5" fmla="*/ 0 w 4433316"/>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3316" h="6190488">
                <a:moveTo>
                  <a:pt x="0" y="0"/>
                </a:moveTo>
                <a:lnTo>
                  <a:pt x="4246673" y="0"/>
                </a:lnTo>
                <a:cubicBezTo>
                  <a:pt x="4349753" y="0"/>
                  <a:pt x="4433316" y="83563"/>
                  <a:pt x="4433316" y="186643"/>
                </a:cubicBezTo>
                <a:lnTo>
                  <a:pt x="4433316" y="6003845"/>
                </a:lnTo>
                <a:cubicBezTo>
                  <a:pt x="4433316" y="6106925"/>
                  <a:pt x="4349753" y="6190488"/>
                  <a:pt x="4246673"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a:xfrm>
            <a:off x="347132" y="6529916"/>
            <a:ext cx="3284341" cy="328085"/>
          </a:xfrm>
          <a:prstGeom prst="rect">
            <a:avLst/>
          </a:prstGeom>
        </p:spPr>
        <p:txBody>
          <a:bodyPr/>
          <a:lstStyle/>
          <a:p>
            <a:fld id="{3D127003-26EA-4E29-A915-6163B9A3B02A}" type="datetime1">
              <a:rPr lang="en-US" smtClean="0"/>
              <a:t>3/27/2026</a:t>
            </a:fld>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529916"/>
            <a:ext cx="2805405" cy="328084"/>
          </a:xfrm>
          <a:prstGeom prst="rect">
            <a:avLst/>
          </a:prstGeom>
        </p:spPr>
        <p:txBody>
          <a:bodyPr/>
          <a:lstStyle/>
          <a:p>
            <a:r>
              <a:rPr lang="en-US" dirty="0"/>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28ED8B4C-3B70-7229-7BC1-2CA7F4228544}"/>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6890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24995" y="912388"/>
            <a:ext cx="6800971" cy="932688"/>
          </a:xfrm>
        </p:spPr>
        <p:txBody>
          <a:bodyPr anchor="b"/>
          <a:lstStyle>
            <a:lvl1pPr>
              <a:defRPr sz="44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5D00EEA7-B56C-0FE1-DD57-6EA768316748}"/>
              </a:ext>
            </a:extLst>
          </p:cNvPr>
          <p:cNvSpPr>
            <a:spLocks noGrp="1"/>
          </p:cNvSpPr>
          <p:nvPr>
            <p:ph type="pic" sz="quarter" idx="13"/>
          </p:nvPr>
        </p:nvSpPr>
        <p:spPr>
          <a:xfrm>
            <a:off x="358140" y="333756"/>
            <a:ext cx="3665220" cy="6190488"/>
          </a:xfrm>
          <a:custGeom>
            <a:avLst/>
            <a:gdLst>
              <a:gd name="connsiteX0" fmla="*/ 186643 w 3665220"/>
              <a:gd name="connsiteY0" fmla="*/ 0 h 6190488"/>
              <a:gd name="connsiteX1" fmla="*/ 3665220 w 3665220"/>
              <a:gd name="connsiteY1" fmla="*/ 0 h 6190488"/>
              <a:gd name="connsiteX2" fmla="*/ 3665220 w 3665220"/>
              <a:gd name="connsiteY2" fmla="*/ 6190488 h 6190488"/>
              <a:gd name="connsiteX3" fmla="*/ 186643 w 3665220"/>
              <a:gd name="connsiteY3" fmla="*/ 6190488 h 6190488"/>
              <a:gd name="connsiteX4" fmla="*/ 0 w 3665220"/>
              <a:gd name="connsiteY4" fmla="*/ 6003845 h 6190488"/>
              <a:gd name="connsiteX5" fmla="*/ 0 w 3665220"/>
              <a:gd name="connsiteY5" fmla="*/ 186643 h 6190488"/>
              <a:gd name="connsiteX6" fmla="*/ 186643 w 366522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20" h="6190488">
                <a:moveTo>
                  <a:pt x="186643" y="0"/>
                </a:moveTo>
                <a:lnTo>
                  <a:pt x="3665220" y="0"/>
                </a:lnTo>
                <a:lnTo>
                  <a:pt x="3665220"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524996" y="1997625"/>
            <a:ext cx="6800971" cy="394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529916"/>
            <a:ext cx="3494314" cy="328084"/>
          </a:xfrm>
          <a:prstGeom prst="rect">
            <a:avLst/>
          </a:prstGeom>
        </p:spPr>
        <p:txBody>
          <a:bodyPr/>
          <a:lstStyle/>
          <a:p>
            <a:fld id="{FC8398B2-10D9-44F6-A6BD-93FBB0F2ED95}" type="datetime1">
              <a:rPr lang="en-US" smtClean="0"/>
              <a:t>3/27/2026</a:t>
            </a:fld>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a:xfrm>
            <a:off x="8660019"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42F2155E-50E7-C260-4CB2-28DE7F08650E}"/>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9824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99AA6AA-9FAC-AA42-597B-AAAAEDA9E09F}"/>
              </a:ext>
            </a:extLst>
          </p:cNvPr>
          <p:cNvSpPr>
            <a:spLocks noGrp="1"/>
          </p:cNvSpPr>
          <p:nvPr>
            <p:ph type="title"/>
          </p:nvPr>
        </p:nvSpPr>
        <p:spPr>
          <a:xfrm>
            <a:off x="859536" y="912388"/>
            <a:ext cx="6800971" cy="932688"/>
          </a:xfrm>
        </p:spPr>
        <p:txBody>
          <a:bodyPr anchor="b"/>
          <a:lstStyle>
            <a:lvl1pPr>
              <a:defRPr sz="4400"/>
            </a:lvl1pPr>
          </a:lstStyle>
          <a:p>
            <a:r>
              <a:rPr lang="en-US"/>
              <a:t>Click to edit Master title style</a:t>
            </a:r>
            <a:endParaRPr lang="en-US" dirty="0"/>
          </a:p>
        </p:txBody>
      </p:sp>
      <p:sp>
        <p:nvSpPr>
          <p:cNvPr id="16" name="Content Placeholder 7">
            <a:extLst>
              <a:ext uri="{FF2B5EF4-FFF2-40B4-BE49-F238E27FC236}">
                <a16:creationId xmlns:a16="http://schemas.microsoft.com/office/drawing/2014/main" id="{5F8572EB-0F19-5157-1262-D70FB246A99A}"/>
              </a:ext>
            </a:extLst>
          </p:cNvPr>
          <p:cNvSpPr>
            <a:spLocks noGrp="1"/>
          </p:cNvSpPr>
          <p:nvPr>
            <p:ph sz="quarter" idx="14"/>
          </p:nvPr>
        </p:nvSpPr>
        <p:spPr>
          <a:xfrm>
            <a:off x="859536" y="1997625"/>
            <a:ext cx="6800971" cy="3945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B842C4E-40FF-AB86-90DD-9230239CDAA9}"/>
              </a:ext>
            </a:extLst>
          </p:cNvPr>
          <p:cNvSpPr>
            <a:spLocks noGrp="1"/>
          </p:cNvSpPr>
          <p:nvPr>
            <p:ph type="pic" sz="quarter" idx="13"/>
          </p:nvPr>
        </p:nvSpPr>
        <p:spPr>
          <a:xfrm>
            <a:off x="8091732" y="333756"/>
            <a:ext cx="3742128" cy="6190488"/>
          </a:xfrm>
          <a:custGeom>
            <a:avLst/>
            <a:gdLst>
              <a:gd name="connsiteX0" fmla="*/ 0 w 3742128"/>
              <a:gd name="connsiteY0" fmla="*/ 0 h 6190488"/>
              <a:gd name="connsiteX1" fmla="*/ 3555485 w 3742128"/>
              <a:gd name="connsiteY1" fmla="*/ 0 h 6190488"/>
              <a:gd name="connsiteX2" fmla="*/ 3742128 w 3742128"/>
              <a:gd name="connsiteY2" fmla="*/ 186643 h 6190488"/>
              <a:gd name="connsiteX3" fmla="*/ 3742128 w 3742128"/>
              <a:gd name="connsiteY3" fmla="*/ 6003845 h 6190488"/>
              <a:gd name="connsiteX4" fmla="*/ 3555485 w 3742128"/>
              <a:gd name="connsiteY4" fmla="*/ 6190488 h 6190488"/>
              <a:gd name="connsiteX5" fmla="*/ 0 w 3742128"/>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128" h="6190488">
                <a:moveTo>
                  <a:pt x="0" y="0"/>
                </a:moveTo>
                <a:lnTo>
                  <a:pt x="3555485" y="0"/>
                </a:lnTo>
                <a:cubicBezTo>
                  <a:pt x="3658565" y="0"/>
                  <a:pt x="3742128" y="83563"/>
                  <a:pt x="3742128" y="186643"/>
                </a:cubicBezTo>
                <a:lnTo>
                  <a:pt x="3742128" y="6003845"/>
                </a:lnTo>
                <a:cubicBezTo>
                  <a:pt x="3742128" y="6106925"/>
                  <a:pt x="3658565" y="6190488"/>
                  <a:pt x="3555485"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347132" y="6529916"/>
            <a:ext cx="3284341" cy="328084"/>
          </a:xfrm>
          <a:prstGeom prst="rect">
            <a:avLst/>
          </a:prstGeom>
        </p:spPr>
        <p:txBody>
          <a:bodyPr/>
          <a:lstStyle/>
          <a:p>
            <a:fld id="{DCAE8F83-67FA-404A-B769-CAB4959C0FA7}" type="datetime1">
              <a:rPr lang="en-US" smtClean="0"/>
              <a:t>3/27/2026</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529916"/>
            <a:ext cx="2805405"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529916"/>
            <a:ext cx="429207" cy="328084"/>
          </a:xfrm>
          <a:prstGeom prst="rect">
            <a:avLst/>
          </a:prstGeom>
        </p:spPr>
        <p:txBody>
          <a:bodyPr/>
          <a:lstStyle/>
          <a:p>
            <a:fld id="{CC057153-B650-4DEB-B370-79DDCFDCE934}" type="slidenum">
              <a:rPr lang="en-US" smtClean="0"/>
              <a:t>‹#›</a:t>
            </a:fld>
            <a:endParaRPr lang="en-US" dirty="0"/>
          </a:p>
        </p:txBody>
      </p:sp>
      <p:sp>
        <p:nvSpPr>
          <p:cNvPr id="2" name="Rectangle: Rounded Corners 1">
            <a:extLst>
              <a:ext uri="{FF2B5EF4-FFF2-40B4-BE49-F238E27FC236}">
                <a16:creationId xmlns:a16="http://schemas.microsoft.com/office/drawing/2014/main" id="{635E0701-D961-E590-72A4-CFE60A942FB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4587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5B410A-8F1F-C41B-C2EA-3ADD36BB7D5B}"/>
              </a:ext>
            </a:extLst>
          </p:cNvPr>
          <p:cNvSpPr>
            <a:spLocks noGrp="1"/>
          </p:cNvSpPr>
          <p:nvPr>
            <p:ph type="title"/>
          </p:nvPr>
        </p:nvSpPr>
        <p:spPr>
          <a:xfrm>
            <a:off x="7053972" y="907302"/>
            <a:ext cx="4361688" cy="1386965"/>
          </a:xfrm>
        </p:spPr>
        <p:txBody>
          <a:bodyPr anchor="t"/>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3675BA77-EBBB-9336-6E26-E6A278DEC64C}"/>
              </a:ext>
            </a:extLst>
          </p:cNvPr>
          <p:cNvSpPr>
            <a:spLocks noGrp="1"/>
          </p:cNvSpPr>
          <p:nvPr>
            <p:ph type="pic" sz="quarter" idx="13"/>
          </p:nvPr>
        </p:nvSpPr>
        <p:spPr>
          <a:xfrm>
            <a:off x="358140" y="333756"/>
            <a:ext cx="6253369" cy="6190488"/>
          </a:xfrm>
          <a:custGeom>
            <a:avLst/>
            <a:gdLst>
              <a:gd name="connsiteX0" fmla="*/ 186643 w 6253369"/>
              <a:gd name="connsiteY0" fmla="*/ 0 h 6190488"/>
              <a:gd name="connsiteX1" fmla="*/ 6253369 w 6253369"/>
              <a:gd name="connsiteY1" fmla="*/ 0 h 6190488"/>
              <a:gd name="connsiteX2" fmla="*/ 6253369 w 6253369"/>
              <a:gd name="connsiteY2" fmla="*/ 6190488 h 6190488"/>
              <a:gd name="connsiteX3" fmla="*/ 186643 w 6253369"/>
              <a:gd name="connsiteY3" fmla="*/ 6190488 h 6190488"/>
              <a:gd name="connsiteX4" fmla="*/ 0 w 6253369"/>
              <a:gd name="connsiteY4" fmla="*/ 6003845 h 6190488"/>
              <a:gd name="connsiteX5" fmla="*/ 0 w 6253369"/>
              <a:gd name="connsiteY5" fmla="*/ 186643 h 6190488"/>
              <a:gd name="connsiteX6" fmla="*/ 186643 w 6253369"/>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3369" h="6190488">
                <a:moveTo>
                  <a:pt x="186643" y="0"/>
                </a:moveTo>
                <a:lnTo>
                  <a:pt x="6253369" y="0"/>
                </a:lnTo>
                <a:lnTo>
                  <a:pt x="6253369" y="6190488"/>
                </a:lnTo>
                <a:lnTo>
                  <a:pt x="186643" y="6190488"/>
                </a:lnTo>
                <a:cubicBezTo>
                  <a:pt x="83563" y="6190488"/>
                  <a:pt x="0" y="6106925"/>
                  <a:pt x="0" y="6003845"/>
                </a:cubicBezTo>
                <a:lnTo>
                  <a:pt x="0" y="186643"/>
                </a:lnTo>
                <a:cubicBezTo>
                  <a:pt x="0" y="83563"/>
                  <a:pt x="83563" y="0"/>
                  <a:pt x="186643" y="0"/>
                </a:cubicBez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9" name="Content Placeholder 7">
            <a:extLst>
              <a:ext uri="{FF2B5EF4-FFF2-40B4-BE49-F238E27FC236}">
                <a16:creationId xmlns:a16="http://schemas.microsoft.com/office/drawing/2014/main" id="{CFD057C1-E5F9-48C1-C100-98561B816AC5}"/>
              </a:ext>
            </a:extLst>
          </p:cNvPr>
          <p:cNvSpPr>
            <a:spLocks noGrp="1"/>
          </p:cNvSpPr>
          <p:nvPr>
            <p:ph sz="quarter" idx="14"/>
          </p:nvPr>
        </p:nvSpPr>
        <p:spPr>
          <a:xfrm>
            <a:off x="7053972" y="2438545"/>
            <a:ext cx="4366917" cy="3512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529914"/>
            <a:ext cx="1622776" cy="328085"/>
          </a:xfrm>
          <a:prstGeom prst="rect">
            <a:avLst/>
          </a:prstGeom>
        </p:spPr>
        <p:txBody>
          <a:bodyPr/>
          <a:lstStyle>
            <a:lvl1pPr>
              <a:defRPr>
                <a:solidFill>
                  <a:schemeClr val="tx1"/>
                </a:solidFill>
                <a:effectLst/>
              </a:defRPr>
            </a:lvl1pPr>
          </a:lstStyle>
          <a:p>
            <a:fld id="{49B3D67F-5079-4349-A370-6203DAA40BB5}" type="datetime1">
              <a:rPr lang="en-US" smtClean="0"/>
              <a:t>3/27/2026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2" name="Rectangle: Rounded Corners 1">
            <a:extLst>
              <a:ext uri="{FF2B5EF4-FFF2-40B4-BE49-F238E27FC236}">
                <a16:creationId xmlns:a16="http://schemas.microsoft.com/office/drawing/2014/main" id="{EA9C6C39-F32F-7B92-4B04-DE603E8CAB22}"/>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11419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7302"/>
            <a:ext cx="4361688" cy="1386965"/>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2438545"/>
            <a:ext cx="4366917" cy="3512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989A950D-4E95-617D-73A8-2088AA91A845}"/>
              </a:ext>
            </a:extLst>
          </p:cNvPr>
          <p:cNvSpPr>
            <a:spLocks noGrp="1"/>
          </p:cNvSpPr>
          <p:nvPr>
            <p:ph type="pic" sz="quarter" idx="13"/>
          </p:nvPr>
        </p:nvSpPr>
        <p:spPr>
          <a:xfrm>
            <a:off x="5749422" y="333756"/>
            <a:ext cx="6086539" cy="6190488"/>
          </a:xfrm>
          <a:custGeom>
            <a:avLst/>
            <a:gdLst>
              <a:gd name="connsiteX0" fmla="*/ 0 w 6086539"/>
              <a:gd name="connsiteY0" fmla="*/ 0 h 6181344"/>
              <a:gd name="connsiteX1" fmla="*/ 5900171 w 6086539"/>
              <a:gd name="connsiteY1" fmla="*/ 0 h 6181344"/>
              <a:gd name="connsiteX2" fmla="*/ 6086539 w 6086539"/>
              <a:gd name="connsiteY2" fmla="*/ 186368 h 6181344"/>
              <a:gd name="connsiteX3" fmla="*/ 6086539 w 6086539"/>
              <a:gd name="connsiteY3" fmla="*/ 5994976 h 6181344"/>
              <a:gd name="connsiteX4" fmla="*/ 5900171 w 6086539"/>
              <a:gd name="connsiteY4" fmla="*/ 6181344 h 6181344"/>
              <a:gd name="connsiteX5" fmla="*/ 0 w 6086539"/>
              <a:gd name="connsiteY5" fmla="*/ 6181344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539" h="6181344">
                <a:moveTo>
                  <a:pt x="0" y="0"/>
                </a:moveTo>
                <a:lnTo>
                  <a:pt x="5900171" y="0"/>
                </a:lnTo>
                <a:cubicBezTo>
                  <a:pt x="6003099" y="0"/>
                  <a:pt x="6086539" y="83440"/>
                  <a:pt x="6086539" y="186368"/>
                </a:cubicBezTo>
                <a:lnTo>
                  <a:pt x="6086539" y="5994976"/>
                </a:lnTo>
                <a:cubicBezTo>
                  <a:pt x="6086539" y="6097904"/>
                  <a:pt x="6003099" y="6181344"/>
                  <a:pt x="5900171" y="6181344"/>
                </a:cubicBezTo>
                <a:lnTo>
                  <a:pt x="0" y="6181344"/>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29916"/>
            <a:ext cx="2031073" cy="328084"/>
          </a:xfrm>
          <a:prstGeom prst="rect">
            <a:avLst/>
          </a:prstGeom>
        </p:spPr>
        <p:txBody>
          <a:bodyPr/>
          <a:lstStyle/>
          <a:p>
            <a:fld id="{D5E635FD-01E5-4F9B-B7E3-4E8E4D553502}" type="datetime1">
              <a:rPr lang="en-US" smtClean="0"/>
              <a:t>3/27/2026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6C6B2973-B39B-795B-C998-BD99945AC583}"/>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3223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06E528-2C9F-FF0A-C704-D5311E88B5CA}"/>
              </a:ext>
            </a:extLst>
          </p:cNvPr>
          <p:cNvSpPr>
            <a:spLocks noGrp="1"/>
          </p:cNvSpPr>
          <p:nvPr>
            <p:ph type="title"/>
          </p:nvPr>
        </p:nvSpPr>
        <p:spPr>
          <a:xfrm>
            <a:off x="6882554" y="905256"/>
            <a:ext cx="4572000" cy="932688"/>
          </a:xfrm>
        </p:spPr>
        <p:txBody>
          <a:bodyPr anchor="b"/>
          <a:lstStyle>
            <a:lvl1pPr>
              <a:defRPr sz="32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98AE6960-1685-F3C4-C297-F7D9C123BDA2}"/>
              </a:ext>
            </a:extLst>
          </p:cNvPr>
          <p:cNvSpPr>
            <a:spLocks noGrp="1"/>
          </p:cNvSpPr>
          <p:nvPr>
            <p:ph type="pic" sz="quarter" idx="13"/>
          </p:nvPr>
        </p:nvSpPr>
        <p:spPr>
          <a:xfrm>
            <a:off x="358956" y="338328"/>
            <a:ext cx="6129344" cy="6181344"/>
          </a:xfrm>
          <a:custGeom>
            <a:avLst/>
            <a:gdLst>
              <a:gd name="connsiteX0" fmla="*/ 186368 w 6129344"/>
              <a:gd name="connsiteY0" fmla="*/ 0 h 6181344"/>
              <a:gd name="connsiteX1" fmla="*/ 6129344 w 6129344"/>
              <a:gd name="connsiteY1" fmla="*/ 0 h 6181344"/>
              <a:gd name="connsiteX2" fmla="*/ 6129344 w 6129344"/>
              <a:gd name="connsiteY2" fmla="*/ 6181344 h 6181344"/>
              <a:gd name="connsiteX3" fmla="*/ 186368 w 6129344"/>
              <a:gd name="connsiteY3" fmla="*/ 6181344 h 6181344"/>
              <a:gd name="connsiteX4" fmla="*/ 0 w 6129344"/>
              <a:gd name="connsiteY4" fmla="*/ 5994976 h 6181344"/>
              <a:gd name="connsiteX5" fmla="*/ 0 w 6129344"/>
              <a:gd name="connsiteY5" fmla="*/ 186368 h 6181344"/>
              <a:gd name="connsiteX6" fmla="*/ 186368 w 6129344"/>
              <a:gd name="connsiteY6" fmla="*/ 0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9344" h="6181344">
                <a:moveTo>
                  <a:pt x="186368" y="0"/>
                </a:moveTo>
                <a:lnTo>
                  <a:pt x="6129344" y="0"/>
                </a:lnTo>
                <a:lnTo>
                  <a:pt x="6129344" y="6181344"/>
                </a:lnTo>
                <a:lnTo>
                  <a:pt x="186368" y="6181344"/>
                </a:lnTo>
                <a:cubicBezTo>
                  <a:pt x="83440" y="6181344"/>
                  <a:pt x="0" y="6097904"/>
                  <a:pt x="0" y="5994976"/>
                </a:cubicBezTo>
                <a:lnTo>
                  <a:pt x="0" y="186368"/>
                </a:lnTo>
                <a:cubicBezTo>
                  <a:pt x="0" y="83440"/>
                  <a:pt x="83440" y="0"/>
                  <a:pt x="186368"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10" name="Content Placeholder 7">
            <a:extLst>
              <a:ext uri="{FF2B5EF4-FFF2-40B4-BE49-F238E27FC236}">
                <a16:creationId xmlns:a16="http://schemas.microsoft.com/office/drawing/2014/main" id="{F131C32E-547E-EA2F-5C03-0FE106459545}"/>
              </a:ext>
            </a:extLst>
          </p:cNvPr>
          <p:cNvSpPr>
            <a:spLocks noGrp="1"/>
          </p:cNvSpPr>
          <p:nvPr>
            <p:ph sz="quarter" idx="14"/>
          </p:nvPr>
        </p:nvSpPr>
        <p:spPr>
          <a:xfrm>
            <a:off x="6882554" y="1982048"/>
            <a:ext cx="4572000" cy="396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529916"/>
            <a:ext cx="1772029" cy="328084"/>
          </a:xfrm>
          <a:prstGeom prst="rect">
            <a:avLst/>
          </a:prstGeom>
        </p:spPr>
        <p:txBody>
          <a:bodyPr/>
          <a:lstStyle>
            <a:lvl1pPr>
              <a:defRPr>
                <a:solidFill>
                  <a:schemeClr val="tx1"/>
                </a:solidFill>
                <a:effectLst/>
              </a:defRPr>
            </a:lvl1pPr>
          </a:lstStyle>
          <a:p>
            <a:fld id="{9DA120D7-D319-4C08-8AC1-3F29C25825B5}" type="datetime1">
              <a:rPr lang="en-US" smtClean="0"/>
              <a:t>3/27/2026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3BBCC467-E248-3764-B263-C14CD99457D8}"/>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232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5256"/>
            <a:ext cx="4572000" cy="932688"/>
          </a:xfrm>
        </p:spPr>
        <p:txBody>
          <a:bodyPr anchor="b"/>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1982048"/>
            <a:ext cx="4572000" cy="3968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4E3331A2-CF3B-E998-CF70-4A75C30A9245}"/>
              </a:ext>
            </a:extLst>
          </p:cNvPr>
          <p:cNvSpPr>
            <a:spLocks noGrp="1"/>
          </p:cNvSpPr>
          <p:nvPr>
            <p:ph type="pic" sz="quarter" idx="13"/>
          </p:nvPr>
        </p:nvSpPr>
        <p:spPr>
          <a:xfrm>
            <a:off x="5917720" y="333756"/>
            <a:ext cx="5916140" cy="6190488"/>
          </a:xfrm>
          <a:custGeom>
            <a:avLst/>
            <a:gdLst>
              <a:gd name="connsiteX0" fmla="*/ 0 w 5916140"/>
              <a:gd name="connsiteY0" fmla="*/ 0 h 6190488"/>
              <a:gd name="connsiteX1" fmla="*/ 5729497 w 5916140"/>
              <a:gd name="connsiteY1" fmla="*/ 0 h 6190488"/>
              <a:gd name="connsiteX2" fmla="*/ 5916140 w 5916140"/>
              <a:gd name="connsiteY2" fmla="*/ 186643 h 6190488"/>
              <a:gd name="connsiteX3" fmla="*/ 5916140 w 5916140"/>
              <a:gd name="connsiteY3" fmla="*/ 6003845 h 6190488"/>
              <a:gd name="connsiteX4" fmla="*/ 5729497 w 5916140"/>
              <a:gd name="connsiteY4" fmla="*/ 6190488 h 6190488"/>
              <a:gd name="connsiteX5" fmla="*/ 0 w 5916140"/>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6140" h="6190488">
                <a:moveTo>
                  <a:pt x="0" y="0"/>
                </a:moveTo>
                <a:lnTo>
                  <a:pt x="5729497" y="0"/>
                </a:lnTo>
                <a:cubicBezTo>
                  <a:pt x="5832577" y="0"/>
                  <a:pt x="5916140" y="83563"/>
                  <a:pt x="5916140" y="186643"/>
                </a:cubicBezTo>
                <a:lnTo>
                  <a:pt x="5916140" y="6003845"/>
                </a:lnTo>
                <a:cubicBezTo>
                  <a:pt x="5916140" y="6106925"/>
                  <a:pt x="5832577" y="6190488"/>
                  <a:pt x="5729497"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3" y="6529916"/>
            <a:ext cx="2031073" cy="328084"/>
          </a:xfrm>
          <a:prstGeom prst="rect">
            <a:avLst/>
          </a:prstGeom>
        </p:spPr>
        <p:txBody>
          <a:bodyPr/>
          <a:lstStyle/>
          <a:p>
            <a:fld id="{EBEC7127-1401-4DC9-A2BE-769D7BC81B47}" type="datetime1">
              <a:rPr lang="en-US" smtClean="0"/>
              <a:t>3/27/2026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441A81A3-09AD-4886-CA58-1C5308FB34ED}"/>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3942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03044" y="907299"/>
            <a:ext cx="3222923" cy="1203162"/>
          </a:xfrm>
        </p:spPr>
        <p:txBody>
          <a:bodyPr anchor="b">
            <a:normAutofit/>
          </a:bodyPr>
          <a:lstStyle>
            <a:lvl1pPr>
              <a:defRPr sz="3200"/>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E26FC952-7E45-FC54-E540-F375172C0E20}"/>
              </a:ext>
            </a:extLst>
          </p:cNvPr>
          <p:cNvSpPr>
            <a:spLocks noGrp="1"/>
          </p:cNvSpPr>
          <p:nvPr>
            <p:ph type="pic" sz="quarter" idx="13"/>
          </p:nvPr>
        </p:nvSpPr>
        <p:spPr>
          <a:xfrm>
            <a:off x="358140" y="333756"/>
            <a:ext cx="7226004" cy="6190488"/>
          </a:xfrm>
          <a:custGeom>
            <a:avLst/>
            <a:gdLst>
              <a:gd name="connsiteX0" fmla="*/ 186643 w 7226004"/>
              <a:gd name="connsiteY0" fmla="*/ 0 h 6190488"/>
              <a:gd name="connsiteX1" fmla="*/ 7226004 w 7226004"/>
              <a:gd name="connsiteY1" fmla="*/ 0 h 6190488"/>
              <a:gd name="connsiteX2" fmla="*/ 7226004 w 7226004"/>
              <a:gd name="connsiteY2" fmla="*/ 6190488 h 6190488"/>
              <a:gd name="connsiteX3" fmla="*/ 186643 w 7226004"/>
              <a:gd name="connsiteY3" fmla="*/ 6190488 h 6190488"/>
              <a:gd name="connsiteX4" fmla="*/ 0 w 7226004"/>
              <a:gd name="connsiteY4" fmla="*/ 6003845 h 6190488"/>
              <a:gd name="connsiteX5" fmla="*/ 0 w 7226004"/>
              <a:gd name="connsiteY5" fmla="*/ 186643 h 6190488"/>
              <a:gd name="connsiteX6" fmla="*/ 186643 w 7226004"/>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26004" h="6190488">
                <a:moveTo>
                  <a:pt x="186643" y="0"/>
                </a:moveTo>
                <a:lnTo>
                  <a:pt x="7226004" y="0"/>
                </a:lnTo>
                <a:lnTo>
                  <a:pt x="7226004"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103044" y="2240265"/>
            <a:ext cx="3222923" cy="371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103044" y="6529915"/>
            <a:ext cx="922372" cy="328084"/>
          </a:xfrm>
          <a:prstGeom prst="rect">
            <a:avLst/>
          </a:prstGeom>
        </p:spPr>
        <p:txBody>
          <a:bodyPr/>
          <a:lstStyle/>
          <a:p>
            <a:fld id="{16B7840A-2968-4A25-82F8-DF7BABF97BC1}" type="datetime1">
              <a:rPr lang="en-US" smtClean="0"/>
              <a:t>3/27/2026</a:t>
            </a:fld>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025417" y="6529915"/>
            <a:ext cx="2390244" cy="328084"/>
          </a:xfrm>
          <a:prstGeom prst="rect">
            <a:avLst/>
          </a:prstGeom>
        </p:spPr>
        <p:txBody>
          <a:bodyPr/>
          <a:lstStyle/>
          <a:p>
            <a:r>
              <a:rPr lang="en-US" dirty="0"/>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DCB9005A-8E92-C720-BABE-52545C043BA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3472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59536" y="907299"/>
            <a:ext cx="3351329" cy="1203161"/>
          </a:xfrm>
        </p:spPr>
        <p:txBody>
          <a:bodyPr anchor="b">
            <a:normAutofit/>
          </a:bodyPr>
          <a:lstStyle>
            <a:lvl1pP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59536" y="2244789"/>
            <a:ext cx="3351329" cy="3705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93031C5B-201F-65FC-977A-E04E980A8D1F}"/>
              </a:ext>
            </a:extLst>
          </p:cNvPr>
          <p:cNvSpPr>
            <a:spLocks noGrp="1"/>
          </p:cNvSpPr>
          <p:nvPr>
            <p:ph type="pic" sz="quarter" idx="13"/>
          </p:nvPr>
        </p:nvSpPr>
        <p:spPr>
          <a:xfrm>
            <a:off x="4761780" y="333756"/>
            <a:ext cx="7072080" cy="6190488"/>
          </a:xfrm>
          <a:custGeom>
            <a:avLst/>
            <a:gdLst>
              <a:gd name="connsiteX0" fmla="*/ 0 w 7072080"/>
              <a:gd name="connsiteY0" fmla="*/ 0 h 6190488"/>
              <a:gd name="connsiteX1" fmla="*/ 6885437 w 7072080"/>
              <a:gd name="connsiteY1" fmla="*/ 0 h 6190488"/>
              <a:gd name="connsiteX2" fmla="*/ 7072080 w 7072080"/>
              <a:gd name="connsiteY2" fmla="*/ 186643 h 6190488"/>
              <a:gd name="connsiteX3" fmla="*/ 7072080 w 7072080"/>
              <a:gd name="connsiteY3" fmla="*/ 6003845 h 6190488"/>
              <a:gd name="connsiteX4" fmla="*/ 6885437 w 7072080"/>
              <a:gd name="connsiteY4" fmla="*/ 6190488 h 6190488"/>
              <a:gd name="connsiteX5" fmla="*/ 0 w 7072080"/>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2080" h="6190488">
                <a:moveTo>
                  <a:pt x="0" y="0"/>
                </a:moveTo>
                <a:lnTo>
                  <a:pt x="6885437" y="0"/>
                </a:lnTo>
                <a:cubicBezTo>
                  <a:pt x="6988517" y="0"/>
                  <a:pt x="7072080" y="83563"/>
                  <a:pt x="7072080" y="186643"/>
                </a:cubicBezTo>
                <a:lnTo>
                  <a:pt x="7072080" y="6003845"/>
                </a:lnTo>
                <a:cubicBezTo>
                  <a:pt x="7072080" y="6106925"/>
                  <a:pt x="6988517" y="6190488"/>
                  <a:pt x="6885437" y="6190488"/>
                </a:cubicBezTo>
                <a:lnTo>
                  <a:pt x="0" y="6190488"/>
                </a:ln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3" y="6529916"/>
            <a:ext cx="1067625" cy="328084"/>
          </a:xfrm>
          <a:prstGeom prst="rect">
            <a:avLst/>
          </a:prstGeom>
        </p:spPr>
        <p:txBody>
          <a:bodyPr/>
          <a:lstStyle/>
          <a:p>
            <a:fld id="{E2ABEC49-741E-472F-866C-AE933A56DB01}" type="datetime1">
              <a:rPr lang="en-US" smtClean="0"/>
              <a:t>3/27/2026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529916"/>
            <a:ext cx="2805405" cy="328084"/>
          </a:xfrm>
          <a:prstGeom prst="rect">
            <a:avLst/>
          </a:prstGeo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529916"/>
            <a:ext cx="429207" cy="328084"/>
          </a:xfrm>
          <a:prstGeom prst="rect">
            <a:avLst/>
          </a:prstGeom>
        </p:spPr>
        <p:txBody>
          <a:bodyPr/>
          <a:lstStyle>
            <a:lvl1pPr>
              <a:defRPr>
                <a:solidFill>
                  <a:schemeClr val="tx1"/>
                </a:solidFill>
                <a:effectLst/>
              </a:defRPr>
            </a:lvl1pPr>
          </a:lstStyle>
          <a:p>
            <a:fld id="{CC057153-B650-4DEB-B370-79DDCFDCE934}" type="slidenum">
              <a:rPr lang="en-US" smtClean="0"/>
              <a:pPr/>
              <a:t>‹#›</a:t>
            </a:fld>
            <a:endParaRPr lang="en-US" dirty="0"/>
          </a:p>
        </p:txBody>
      </p:sp>
      <p:sp>
        <p:nvSpPr>
          <p:cNvPr id="4" name="Rectangle: Rounded Corners 3">
            <a:extLst>
              <a:ext uri="{FF2B5EF4-FFF2-40B4-BE49-F238E27FC236}">
                <a16:creationId xmlns:a16="http://schemas.microsoft.com/office/drawing/2014/main" id="{75A9B769-FEAE-2962-E26F-2A44DC7B32A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6238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00265" y="907300"/>
            <a:ext cx="3025702" cy="2114466"/>
          </a:xfrm>
        </p:spPr>
        <p:txBody>
          <a:bodyPr anchor="b"/>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D58BC462-E794-03C0-9112-F7F3BCEED143}"/>
              </a:ext>
            </a:extLst>
          </p:cNvPr>
          <p:cNvSpPr>
            <a:spLocks noGrp="1"/>
          </p:cNvSpPr>
          <p:nvPr>
            <p:ph type="pic" sz="quarter" idx="13"/>
          </p:nvPr>
        </p:nvSpPr>
        <p:spPr>
          <a:xfrm>
            <a:off x="358140" y="333756"/>
            <a:ext cx="7423225" cy="6190488"/>
          </a:xfrm>
          <a:custGeom>
            <a:avLst/>
            <a:gdLst>
              <a:gd name="connsiteX0" fmla="*/ 186643 w 7423225"/>
              <a:gd name="connsiteY0" fmla="*/ 0 h 6190488"/>
              <a:gd name="connsiteX1" fmla="*/ 7423225 w 7423225"/>
              <a:gd name="connsiteY1" fmla="*/ 0 h 6190488"/>
              <a:gd name="connsiteX2" fmla="*/ 7423225 w 7423225"/>
              <a:gd name="connsiteY2" fmla="*/ 6190488 h 6190488"/>
              <a:gd name="connsiteX3" fmla="*/ 186643 w 7423225"/>
              <a:gd name="connsiteY3" fmla="*/ 6190488 h 6190488"/>
              <a:gd name="connsiteX4" fmla="*/ 0 w 7423225"/>
              <a:gd name="connsiteY4" fmla="*/ 6003845 h 6190488"/>
              <a:gd name="connsiteX5" fmla="*/ 0 w 7423225"/>
              <a:gd name="connsiteY5" fmla="*/ 186643 h 6190488"/>
              <a:gd name="connsiteX6" fmla="*/ 186643 w 7423225"/>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3225" h="6190488">
                <a:moveTo>
                  <a:pt x="186643" y="0"/>
                </a:moveTo>
                <a:lnTo>
                  <a:pt x="7423225" y="0"/>
                </a:lnTo>
                <a:lnTo>
                  <a:pt x="7423225" y="6190488"/>
                </a:lnTo>
                <a:lnTo>
                  <a:pt x="186643" y="6190488"/>
                </a:lnTo>
                <a:cubicBezTo>
                  <a:pt x="83563" y="6190488"/>
                  <a:pt x="0" y="6106925"/>
                  <a:pt x="0" y="6003845"/>
                </a:cubicBezTo>
                <a:lnTo>
                  <a:pt x="0" y="186643"/>
                </a:lnTo>
                <a:cubicBezTo>
                  <a:pt x="0" y="83563"/>
                  <a:pt x="83563" y="0"/>
                  <a:pt x="186643" y="0"/>
                </a:cubicBezTo>
                <a:close/>
              </a:path>
            </a:pathLst>
          </a:custGeom>
          <a:blipFill>
            <a:blip r:embed="rId2">
              <a:alphaModFix amt="70000"/>
              <a:extLst>
                <a:ext uri="{28A0092B-C50C-407E-A947-70E740481C1C}">
                  <a14:useLocalDpi xmlns:a14="http://schemas.microsoft.com/office/drawing/2010/main" val="0"/>
                </a:ext>
              </a:extLst>
            </a:blip>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00265" y="3156095"/>
            <a:ext cx="3025702" cy="2794596"/>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529915"/>
            <a:ext cx="1003659" cy="328084"/>
          </a:xfrm>
          <a:prstGeom prst="rect">
            <a:avLst/>
          </a:prstGeom>
        </p:spPr>
        <p:txBody>
          <a:bodyPr/>
          <a:lstStyle>
            <a:lvl1pPr>
              <a:defRPr>
                <a:solidFill>
                  <a:schemeClr val="tx1"/>
                </a:solidFill>
                <a:effectLst/>
              </a:defRPr>
            </a:lvl1pPr>
          </a:lstStyle>
          <a:p>
            <a:fld id="{CB6BE5AC-BF33-4FE2-ADBE-F1A4AA52AA84}" type="datetime1">
              <a:rPr lang="en-US" smtClean="0"/>
              <a:t>3/27/2026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529915"/>
            <a:ext cx="2068899"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4" name="Rectangle: Rounded Corners 3">
            <a:extLst>
              <a:ext uri="{FF2B5EF4-FFF2-40B4-BE49-F238E27FC236}">
                <a16:creationId xmlns:a16="http://schemas.microsoft.com/office/drawing/2014/main" id="{B3CB8547-3131-E62F-78BD-1E2AB8979C91}"/>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8644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03850" y="907302"/>
            <a:ext cx="4222117" cy="3697488"/>
          </a:xfrm>
        </p:spPr>
        <p:txBody>
          <a:bodyPr anchor="b">
            <a:normAutofit/>
          </a:bodyPr>
          <a:lstStyle>
            <a:lvl1pPr algn="l">
              <a:defRPr sz="5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03850" y="4731335"/>
            <a:ext cx="4222117" cy="1219362"/>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3E190545-F7D8-0D1C-1BCC-C670CFFE0C60}"/>
              </a:ext>
            </a:extLst>
          </p:cNvPr>
          <p:cNvSpPr>
            <a:spLocks noGrp="1"/>
          </p:cNvSpPr>
          <p:nvPr>
            <p:ph type="pic" sz="quarter" idx="14"/>
          </p:nvPr>
        </p:nvSpPr>
        <p:spPr>
          <a:xfrm>
            <a:off x="358140" y="333756"/>
            <a:ext cx="6226810" cy="6190488"/>
          </a:xfrm>
          <a:custGeom>
            <a:avLst/>
            <a:gdLst>
              <a:gd name="connsiteX0" fmla="*/ 186643 w 6226810"/>
              <a:gd name="connsiteY0" fmla="*/ 0 h 6190488"/>
              <a:gd name="connsiteX1" fmla="*/ 6226810 w 6226810"/>
              <a:gd name="connsiteY1" fmla="*/ 0 h 6190488"/>
              <a:gd name="connsiteX2" fmla="*/ 6226810 w 6226810"/>
              <a:gd name="connsiteY2" fmla="*/ 6190488 h 6190488"/>
              <a:gd name="connsiteX3" fmla="*/ 186643 w 6226810"/>
              <a:gd name="connsiteY3" fmla="*/ 6190488 h 6190488"/>
              <a:gd name="connsiteX4" fmla="*/ 0 w 6226810"/>
              <a:gd name="connsiteY4" fmla="*/ 6003845 h 6190488"/>
              <a:gd name="connsiteX5" fmla="*/ 0 w 6226810"/>
              <a:gd name="connsiteY5" fmla="*/ 186643 h 6190488"/>
              <a:gd name="connsiteX6" fmla="*/ 186643 w 6226810"/>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6810" h="6190488">
                <a:moveTo>
                  <a:pt x="186643" y="0"/>
                </a:moveTo>
                <a:lnTo>
                  <a:pt x="6226810" y="0"/>
                </a:lnTo>
                <a:lnTo>
                  <a:pt x="6226810" y="6190488"/>
                </a:lnTo>
                <a:lnTo>
                  <a:pt x="186643" y="6190488"/>
                </a:lnTo>
                <a:cubicBezTo>
                  <a:pt x="83563" y="6190488"/>
                  <a:pt x="0" y="6106925"/>
                  <a:pt x="0" y="6003845"/>
                </a:cubicBezTo>
                <a:lnTo>
                  <a:pt x="0" y="186643"/>
                </a:lnTo>
                <a:cubicBezTo>
                  <a:pt x="0" y="83563"/>
                  <a:pt x="83563" y="0"/>
                  <a:pt x="186643" y="0"/>
                </a:cubicBez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529916"/>
            <a:ext cx="1707625" cy="328084"/>
          </a:xfrm>
          <a:prstGeom prst="rect">
            <a:avLst/>
          </a:prstGeom>
        </p:spPr>
        <p:txBody>
          <a:bodyPr/>
          <a:lstStyle>
            <a:lvl1pPr>
              <a:defRPr>
                <a:solidFill>
                  <a:schemeClr val="tx1"/>
                </a:solidFill>
                <a:effectLst/>
              </a:defRPr>
            </a:lvl1pPr>
          </a:lstStyle>
          <a:p>
            <a:fld id="{254E9985-91B3-42C8-B8D8-B565E04A5E57}" type="datetime1">
              <a:rPr lang="en-US" smtClean="0"/>
              <a:t>3/27/2026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7" name="Rectangle: Rounded Corners 6">
            <a:extLst>
              <a:ext uri="{FF2B5EF4-FFF2-40B4-BE49-F238E27FC236}">
                <a16:creationId xmlns:a16="http://schemas.microsoft.com/office/drawing/2014/main" id="{E5DF5215-34B8-BE6B-A816-58B2F37B1D5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971685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851A88DF-44ED-436B-99D1-0B8CC5A92D9A}" type="datetime1">
              <a:rPr lang="en-US" smtClean="0"/>
              <a:t>3/27/2026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06465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BEC9FA1C-AA60-4CCE-B788-3849E413B634}" type="datetime1">
              <a:rPr lang="en-US" smtClean="0"/>
              <a:t>3/27/2026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17497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a:prstGeom prst="rect">
            <a:avLst/>
          </a:prstGeom>
        </p:spPr>
        <p:txBody>
          <a:bodyPr/>
          <a:lstStyle/>
          <a:p>
            <a:fld id="{401AF4C7-240F-4AB8-A2FA-D99DF3F7CE1C}" type="datetime1">
              <a:rPr lang="en-US" smtClean="0"/>
              <a:t>3/27/2026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a:prstGeom prst="rect">
            <a:avLst/>
          </a:prstGeom>
        </p:spPr>
        <p:txBody>
          <a:bodyPr/>
          <a:lstStyle/>
          <a:p>
            <a:fld id="{CC057153-B650-4DEB-B370-79DDCFDCE934}" type="slidenum">
              <a:rPr lang="en-US" smtClean="0"/>
              <a:t>‹#›</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a:blip r:embed="rId2">
              <a:alphaModFix amt="70000"/>
              <a:extLst>
                <a:ext uri="{28A0092B-C50C-407E-A947-70E740481C1C}">
                  <a14:useLocalDpi xmlns:a14="http://schemas.microsoft.com/office/drawing/2010/main" val="0"/>
                </a:ext>
              </a:extLst>
            </a:blip>
            <a:stretch>
              <a:fillRect/>
            </a:stretch>
          </a:blipFill>
        </p:spPr>
        <p:txBody>
          <a:bodyPr/>
          <a:lstStyle/>
          <a:p>
            <a:r>
              <a:rPr lang="en-US"/>
              <a:t>Click icon to add picture</a:t>
            </a:r>
            <a:endParaRPr lang="en-US" dirty="0"/>
          </a:p>
        </p:txBody>
      </p:sp>
    </p:spTree>
    <p:extLst>
      <p:ext uri="{BB962C8B-B14F-4D97-AF65-F5344CB8AC3E}">
        <p14:creationId xmlns:p14="http://schemas.microsoft.com/office/powerpoint/2010/main" val="252566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707AF85-94F0-A688-031E-5C9B12E7DA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46" y="1810322"/>
            <a:ext cx="4547183" cy="4444173"/>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US"/>
              <a:t>Click to edit Master title style</a:t>
            </a:r>
          </a:p>
        </p:txBody>
      </p:sp>
      <p:sp>
        <p:nvSpPr>
          <p:cNvPr id="11" name="Picture Placeholder 10">
            <a:extLst>
              <a:ext uri="{FF2B5EF4-FFF2-40B4-BE49-F238E27FC236}">
                <a16:creationId xmlns:a16="http://schemas.microsoft.com/office/drawing/2014/main" id="{0FEB7308-4C28-B462-9DD9-8D821D48BBBA}"/>
              </a:ext>
            </a:extLst>
          </p:cNvPr>
          <p:cNvSpPr>
            <a:spLocks noGrp="1"/>
          </p:cNvSpPr>
          <p:nvPr>
            <p:ph type="pic" sz="quarter" idx="16"/>
          </p:nvPr>
        </p:nvSpPr>
        <p:spPr>
          <a:xfrm>
            <a:off x="898331" y="2044501"/>
            <a:ext cx="3975817" cy="3975817"/>
          </a:xfrm>
          <a:custGeom>
            <a:avLst/>
            <a:gdLst>
              <a:gd name="connsiteX0" fmla="*/ 1987909 w 3975817"/>
              <a:gd name="connsiteY0" fmla="*/ 0 h 3975817"/>
              <a:gd name="connsiteX1" fmla="*/ 3975817 w 3975817"/>
              <a:gd name="connsiteY1" fmla="*/ 1987909 h 3975817"/>
              <a:gd name="connsiteX2" fmla="*/ 1987909 w 3975817"/>
              <a:gd name="connsiteY2" fmla="*/ 3975817 h 3975817"/>
              <a:gd name="connsiteX3" fmla="*/ 0 w 3975817"/>
              <a:gd name="connsiteY3" fmla="*/ 1987909 h 3975817"/>
              <a:gd name="connsiteX4" fmla="*/ 1987909 w 3975817"/>
              <a:gd name="connsiteY4" fmla="*/ 0 h 3975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5817" h="3975817">
                <a:moveTo>
                  <a:pt x="1987909" y="0"/>
                </a:moveTo>
                <a:cubicBezTo>
                  <a:pt x="3085800" y="0"/>
                  <a:pt x="3975817" y="890017"/>
                  <a:pt x="3975817" y="1987909"/>
                </a:cubicBezTo>
                <a:cubicBezTo>
                  <a:pt x="3975817" y="3085800"/>
                  <a:pt x="3085800" y="3975817"/>
                  <a:pt x="1987909" y="3975817"/>
                </a:cubicBezTo>
                <a:cubicBezTo>
                  <a:pt x="890017" y="3975817"/>
                  <a:pt x="0" y="3085800"/>
                  <a:pt x="0" y="1987909"/>
                </a:cubicBezTo>
                <a:cubicBezTo>
                  <a:pt x="0" y="890017"/>
                  <a:pt x="890017" y="0"/>
                  <a:pt x="1987909"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6096000" y="1828800"/>
            <a:ext cx="5483355"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387AD299-DE61-4CBB-BC93-03EDAFFAD605}" type="datetime1">
              <a:rPr lang="en-US" smtClean="0"/>
              <a:t>3/27/2026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37120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BFD4E-5044-9769-5E8F-5BEC1C2A21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648" y="2271376"/>
            <a:ext cx="4155294" cy="4061162"/>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US"/>
              <a:t>Click to edit Master title style</a:t>
            </a:r>
          </a:p>
        </p:txBody>
      </p:sp>
      <p:sp>
        <p:nvSpPr>
          <p:cNvPr id="14" name="Picture Placeholder 13">
            <a:extLst>
              <a:ext uri="{FF2B5EF4-FFF2-40B4-BE49-F238E27FC236}">
                <a16:creationId xmlns:a16="http://schemas.microsoft.com/office/drawing/2014/main" id="{D4DA44E7-3265-78D1-59E3-AEFDF6112DD6}"/>
              </a:ext>
            </a:extLst>
          </p:cNvPr>
          <p:cNvSpPr>
            <a:spLocks noGrp="1"/>
          </p:cNvSpPr>
          <p:nvPr>
            <p:ph type="pic" sz="quarter" idx="16"/>
          </p:nvPr>
        </p:nvSpPr>
        <p:spPr>
          <a:xfrm>
            <a:off x="873710" y="2485372"/>
            <a:ext cx="3633170" cy="3633170"/>
          </a:xfrm>
          <a:custGeom>
            <a:avLst/>
            <a:gdLst>
              <a:gd name="connsiteX0" fmla="*/ 1816585 w 3633170"/>
              <a:gd name="connsiteY0" fmla="*/ 0 h 3633170"/>
              <a:gd name="connsiteX1" fmla="*/ 3633170 w 3633170"/>
              <a:gd name="connsiteY1" fmla="*/ 1816585 h 3633170"/>
              <a:gd name="connsiteX2" fmla="*/ 1816585 w 3633170"/>
              <a:gd name="connsiteY2" fmla="*/ 3633170 h 3633170"/>
              <a:gd name="connsiteX3" fmla="*/ 0 w 3633170"/>
              <a:gd name="connsiteY3" fmla="*/ 1816585 h 3633170"/>
              <a:gd name="connsiteX4" fmla="*/ 1816585 w 3633170"/>
              <a:gd name="connsiteY4" fmla="*/ 0 h 3633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3170" h="3633170">
                <a:moveTo>
                  <a:pt x="1816585" y="0"/>
                </a:moveTo>
                <a:cubicBezTo>
                  <a:pt x="2819857" y="0"/>
                  <a:pt x="3633170" y="813313"/>
                  <a:pt x="3633170" y="1816585"/>
                </a:cubicBezTo>
                <a:cubicBezTo>
                  <a:pt x="3633170" y="2819857"/>
                  <a:pt x="2819857" y="3633170"/>
                  <a:pt x="1816585" y="3633170"/>
                </a:cubicBezTo>
                <a:cubicBezTo>
                  <a:pt x="813313" y="3633170"/>
                  <a:pt x="0" y="2819857"/>
                  <a:pt x="0" y="1816585"/>
                </a:cubicBezTo>
                <a:cubicBezTo>
                  <a:pt x="0" y="813313"/>
                  <a:pt x="813313" y="0"/>
                  <a:pt x="1816585"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FB9632C8-AF7D-4924-8414-5F0F98946906}" type="datetime1">
              <a:rPr lang="en-US" smtClean="0"/>
              <a:t>3/27/2026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56829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B50B4B-78CB-E542-02D9-864CE61BF8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7715" y="2311121"/>
            <a:ext cx="4085820" cy="3993262"/>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AA5E0D2B-AF9D-6520-DEF7-6EF60AC4660E}"/>
              </a:ext>
            </a:extLst>
          </p:cNvPr>
          <p:cNvSpPr>
            <a:spLocks noGrp="1"/>
          </p:cNvSpPr>
          <p:nvPr>
            <p:ph type="pic" sz="quarter" idx="16"/>
          </p:nvPr>
        </p:nvSpPr>
        <p:spPr>
          <a:xfrm>
            <a:off x="694412" y="2521539"/>
            <a:ext cx="3572426" cy="3572426"/>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CB60CA09-D196-4E75-A4BA-F561F149C1FC}" type="datetime1">
              <a:rPr lang="en-US" smtClean="0"/>
              <a:t>3/27/2026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42614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25626D2-80B1-31C0-8C4C-03AEBF6B45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35066" y="2105276"/>
            <a:ext cx="4085820" cy="3993262"/>
          </a:xfrm>
          <a:prstGeom prst="rect">
            <a:avLst/>
          </a:prstGeom>
        </p:spPr>
      </p:pic>
      <p:sp>
        <p:nvSpPr>
          <p:cNvPr id="17" name="Title 1">
            <a:extLst>
              <a:ext uri="{FF2B5EF4-FFF2-40B4-BE49-F238E27FC236}">
                <a16:creationId xmlns:a16="http://schemas.microsoft.com/office/drawing/2014/main" id="{FB8AD6A1-C215-DFF8-ECFA-D092D628B627}"/>
              </a:ext>
            </a:extLst>
          </p:cNvPr>
          <p:cNvSpPr>
            <a:spLocks noGrp="1"/>
          </p:cNvSpPr>
          <p:nvPr>
            <p:ph type="title"/>
          </p:nvPr>
        </p:nvSpPr>
        <p:spPr>
          <a:xfrm>
            <a:off x="612647" y="907303"/>
            <a:ext cx="10966706" cy="1132258"/>
          </a:xfrm>
        </p:spPr>
        <p:txBody>
          <a:bodyPr/>
          <a:lstStyle>
            <a:lvl1pPr>
              <a:defRPr>
                <a:latin typeface="+mj-lt"/>
              </a:defRPr>
            </a:lvl1pPr>
          </a:lstStyle>
          <a:p>
            <a:r>
              <a:rPr lang="en-US"/>
              <a:t>Click to edit Master title style</a:t>
            </a:r>
            <a:endParaRPr lang="en-US" dirty="0"/>
          </a:p>
        </p:txBody>
      </p:sp>
      <p:sp>
        <p:nvSpPr>
          <p:cNvPr id="15" name="Text Placeholder 3">
            <a:extLst>
              <a:ext uri="{FF2B5EF4-FFF2-40B4-BE49-F238E27FC236}">
                <a16:creationId xmlns:a16="http://schemas.microsoft.com/office/drawing/2014/main" id="{2F6745D6-F853-FF75-28EF-2DD864956FC7}"/>
              </a:ext>
            </a:extLst>
          </p:cNvPr>
          <p:cNvSpPr>
            <a:spLocks noGrp="1"/>
          </p:cNvSpPr>
          <p:nvPr>
            <p:ph type="body" sz="half" idx="2"/>
          </p:nvPr>
        </p:nvSpPr>
        <p:spPr>
          <a:xfrm>
            <a:off x="612647" y="2311121"/>
            <a:ext cx="6158266" cy="3993262"/>
          </a:xfrm>
        </p:spPr>
        <p:txBody>
          <a:bodyPr anchor="t">
            <a:normAutofit/>
          </a:bodyPr>
          <a:lstStyle>
            <a:lvl1pPr marL="0" indent="0">
              <a:buNone/>
              <a:defRPr sz="1400"/>
            </a:lvl1pPr>
            <a:lvl2pPr marL="457200" indent="0">
              <a:buNone/>
              <a:defRPr sz="1200"/>
            </a:lvl2pPr>
            <a:lvl3pPr marL="914400" indent="0">
              <a:buNone/>
              <a:defRPr sz="1100"/>
            </a:lvl3pPr>
            <a:lvl4pPr marL="1371600" indent="0">
              <a:buNone/>
              <a:defRPr sz="900"/>
            </a:lvl4pPr>
            <a:lvl5pPr marL="1828800" indent="0">
              <a:buNone/>
              <a:defRPr sz="9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D366C839-A25F-2CB3-40B9-811BB4C75134}"/>
              </a:ext>
            </a:extLst>
          </p:cNvPr>
          <p:cNvSpPr>
            <a:spLocks noGrp="1"/>
          </p:cNvSpPr>
          <p:nvPr>
            <p:ph type="pic" sz="quarter" idx="15"/>
          </p:nvPr>
        </p:nvSpPr>
        <p:spPr>
          <a:xfrm>
            <a:off x="7591763" y="2315694"/>
            <a:ext cx="3572426" cy="3572426"/>
          </a:xfrm>
          <a:custGeom>
            <a:avLst/>
            <a:gdLst>
              <a:gd name="connsiteX0" fmla="*/ 1786213 w 3572426"/>
              <a:gd name="connsiteY0" fmla="*/ 0 h 3572426"/>
              <a:gd name="connsiteX1" fmla="*/ 3572426 w 3572426"/>
              <a:gd name="connsiteY1" fmla="*/ 1786213 h 3572426"/>
              <a:gd name="connsiteX2" fmla="*/ 1786213 w 3572426"/>
              <a:gd name="connsiteY2" fmla="*/ 3572426 h 3572426"/>
              <a:gd name="connsiteX3" fmla="*/ 0 w 3572426"/>
              <a:gd name="connsiteY3" fmla="*/ 1786213 h 3572426"/>
              <a:gd name="connsiteX4" fmla="*/ 1786213 w 3572426"/>
              <a:gd name="connsiteY4" fmla="*/ 0 h 357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2426" h="3572426">
                <a:moveTo>
                  <a:pt x="1786213" y="0"/>
                </a:moveTo>
                <a:cubicBezTo>
                  <a:pt x="2772711" y="0"/>
                  <a:pt x="3572426" y="799715"/>
                  <a:pt x="3572426" y="1786213"/>
                </a:cubicBezTo>
                <a:cubicBezTo>
                  <a:pt x="3572426" y="2772711"/>
                  <a:pt x="2772711" y="3572426"/>
                  <a:pt x="1786213" y="3572426"/>
                </a:cubicBezTo>
                <a:cubicBezTo>
                  <a:pt x="799715" y="3572426"/>
                  <a:pt x="0" y="2772711"/>
                  <a:pt x="0" y="1786213"/>
                </a:cubicBezTo>
                <a:cubicBezTo>
                  <a:pt x="0" y="799715"/>
                  <a:pt x="799715" y="0"/>
                  <a:pt x="1786213"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E44CA941-2112-4108-B577-DDB22688A338}" type="datetime1">
              <a:rPr lang="en-US" smtClean="0"/>
              <a:t>3/27/2026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95137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C0B019-1F65-5FF3-EACC-1DBD4333A0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00064" y="557784"/>
            <a:ext cx="5914085" cy="5780110"/>
          </a:xfrm>
          <a:prstGeom prst="rect">
            <a:avLst/>
          </a:prstGeom>
        </p:spPr>
      </p:pic>
      <p:sp>
        <p:nvSpPr>
          <p:cNvPr id="3" name="Title 1">
            <a:extLst>
              <a:ext uri="{FF2B5EF4-FFF2-40B4-BE49-F238E27FC236}">
                <a16:creationId xmlns:a16="http://schemas.microsoft.com/office/drawing/2014/main" id="{6763DD55-592C-903A-3F9C-A96924CFEAC8}"/>
              </a:ext>
            </a:extLst>
          </p:cNvPr>
          <p:cNvSpPr>
            <a:spLocks noGrp="1"/>
          </p:cNvSpPr>
          <p:nvPr>
            <p:ph type="title"/>
          </p:nvPr>
        </p:nvSpPr>
        <p:spPr>
          <a:xfrm>
            <a:off x="612648" y="907302"/>
            <a:ext cx="4361688" cy="1649694"/>
          </a:xfrm>
        </p:spPr>
        <p:txBody>
          <a:bodyPr anchor="t"/>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4361688" cy="3434638"/>
          </a:xfrm>
        </p:spPr>
        <p:txBody>
          <a:bodyPr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11">
            <a:extLst>
              <a:ext uri="{FF2B5EF4-FFF2-40B4-BE49-F238E27FC236}">
                <a16:creationId xmlns:a16="http://schemas.microsoft.com/office/drawing/2014/main" id="{051C0813-C057-2B90-9C5A-3AE995C89739}"/>
              </a:ext>
            </a:extLst>
          </p:cNvPr>
          <p:cNvSpPr>
            <a:spLocks noGrp="1"/>
          </p:cNvSpPr>
          <p:nvPr>
            <p:ph type="pic" sz="quarter" idx="15"/>
          </p:nvPr>
        </p:nvSpPr>
        <p:spPr>
          <a:xfrm>
            <a:off x="6071625" y="862357"/>
            <a:ext cx="5170964" cy="5170964"/>
          </a:xfrm>
          <a:custGeom>
            <a:avLst/>
            <a:gdLst>
              <a:gd name="connsiteX0" fmla="*/ 2585482 w 5170964"/>
              <a:gd name="connsiteY0" fmla="*/ 0 h 5170964"/>
              <a:gd name="connsiteX1" fmla="*/ 5170964 w 5170964"/>
              <a:gd name="connsiteY1" fmla="*/ 2585482 h 5170964"/>
              <a:gd name="connsiteX2" fmla="*/ 2585482 w 5170964"/>
              <a:gd name="connsiteY2" fmla="*/ 5170964 h 5170964"/>
              <a:gd name="connsiteX3" fmla="*/ 0 w 5170964"/>
              <a:gd name="connsiteY3" fmla="*/ 2585482 h 5170964"/>
              <a:gd name="connsiteX4" fmla="*/ 2585482 w 5170964"/>
              <a:gd name="connsiteY4" fmla="*/ 0 h 5170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964" h="5170964">
                <a:moveTo>
                  <a:pt x="2585482" y="0"/>
                </a:moveTo>
                <a:cubicBezTo>
                  <a:pt x="4013405" y="0"/>
                  <a:pt x="5170964" y="1157560"/>
                  <a:pt x="5170964" y="2585482"/>
                </a:cubicBezTo>
                <a:cubicBezTo>
                  <a:pt x="5170964" y="4013405"/>
                  <a:pt x="4013405" y="5170964"/>
                  <a:pt x="2585482" y="5170964"/>
                </a:cubicBezTo>
                <a:cubicBezTo>
                  <a:pt x="1157560" y="5170964"/>
                  <a:pt x="0" y="4013405"/>
                  <a:pt x="0" y="2585482"/>
                </a:cubicBezTo>
                <a:cubicBezTo>
                  <a:pt x="0" y="1157560"/>
                  <a:pt x="1157560" y="0"/>
                  <a:pt x="2585482" y="0"/>
                </a:cubicBezTo>
                <a:close/>
              </a:path>
            </a:pathLst>
          </a:custGeom>
          <a:blipFill dpi="0" rotWithShape="1">
            <a:blip r:embed="rId3">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347132" y="6529916"/>
            <a:ext cx="3284341" cy="328084"/>
          </a:xfrm>
          <a:prstGeom prst="rect">
            <a:avLst/>
          </a:prstGeom>
        </p:spPr>
        <p:txBody>
          <a:bodyPr/>
          <a:lstStyle/>
          <a:p>
            <a:fld id="{7D3302DA-6AFE-4F11-B5FB-C17B82EA8578}" type="datetime1">
              <a:rPr lang="en-US" smtClean="0"/>
              <a:t>3/27/2026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9211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67907A-96CA-89D9-9FD8-C85BFFEAF6EB}"/>
              </a:ext>
            </a:extLst>
          </p:cNvPr>
          <p:cNvSpPr>
            <a:spLocks noGrp="1"/>
          </p:cNvSpPr>
          <p:nvPr>
            <p:ph type="title"/>
          </p:nvPr>
        </p:nvSpPr>
        <p:spPr>
          <a:xfrm>
            <a:off x="860316" y="4421770"/>
            <a:ext cx="10499656" cy="1528927"/>
          </a:xfrm>
        </p:spPr>
        <p:txBody>
          <a:bodyPr>
            <a:normAutofit/>
          </a:bodyPr>
          <a:lstStyle>
            <a:lvl1pPr algn="l">
              <a:lnSpc>
                <a:spcPct val="110000"/>
              </a:lnSpc>
              <a:defRPr sz="2000" b="0" cap="none" baseline="0">
                <a:solidFill>
                  <a:schemeClr val="tx1"/>
                </a:solidFill>
                <a:latin typeface="+mn-lt"/>
              </a:defRPr>
            </a:lvl1pPr>
          </a:lstStyle>
          <a:p>
            <a:r>
              <a:rPr lang="en-US"/>
              <a:t>Click to edit Master title style</a:t>
            </a:r>
            <a:endParaRPr lang="en-US" dirty="0"/>
          </a:p>
        </p:txBody>
      </p:sp>
      <p:sp>
        <p:nvSpPr>
          <p:cNvPr id="8" name="Content Placeholder 6">
            <a:extLst>
              <a:ext uri="{FF2B5EF4-FFF2-40B4-BE49-F238E27FC236}">
                <a16:creationId xmlns:a16="http://schemas.microsoft.com/office/drawing/2014/main" id="{824A94E6-CFC2-45CB-1F4E-C00A6DA2F700}"/>
              </a:ext>
            </a:extLst>
          </p:cNvPr>
          <p:cNvSpPr>
            <a:spLocks noGrp="1"/>
          </p:cNvSpPr>
          <p:nvPr>
            <p:ph sz="quarter" idx="13" hasCustomPrompt="1"/>
          </p:nvPr>
        </p:nvSpPr>
        <p:spPr>
          <a:xfrm>
            <a:off x="866336" y="1330310"/>
            <a:ext cx="10499656" cy="3273331"/>
          </a:xfrm>
        </p:spPr>
        <p:txBody>
          <a:bodyPr anchor="b">
            <a:normAutofit/>
          </a:bodyPr>
          <a:lstStyle>
            <a:lvl1pPr marL="0" indent="0" algn="l">
              <a:lnSpc>
                <a:spcPct val="90000"/>
              </a:lnSpc>
              <a:buNone/>
              <a:defRPr sz="210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C3619648-D57F-48C1-8026-D656192BFCE5}" type="datetime1">
              <a:rPr lang="en-US" smtClean="0"/>
              <a:t>3/27/2026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9" name="Rectangle: Rounded Corners 8">
            <a:extLst>
              <a:ext uri="{FF2B5EF4-FFF2-40B4-BE49-F238E27FC236}">
                <a16:creationId xmlns:a16="http://schemas.microsoft.com/office/drawing/2014/main" id="{FA1F52FC-EB68-58F2-85B1-6235B55362A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8387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809744"/>
            <a:ext cx="7525512" cy="1545336"/>
          </a:xfrm>
        </p:spPr>
        <p:txBody>
          <a:bodyPr>
            <a:normAutofit/>
          </a:bodyPr>
          <a:lstStyle>
            <a:lvl1pPr algn="ctr">
              <a:lnSpc>
                <a:spcPct val="110000"/>
              </a:lnSpc>
              <a:defRPr sz="2800" b="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804120"/>
            <a:ext cx="10543032" cy="4206240"/>
          </a:xfrm>
        </p:spPr>
        <p:txBody>
          <a:bodyPr anchor="b">
            <a:normAutofit/>
          </a:bodyPr>
          <a:lstStyle>
            <a:lvl1pPr marL="0" indent="0" algn="ctr">
              <a:lnSpc>
                <a:spcPct val="90000"/>
              </a:lnSpc>
              <a:buNone/>
              <a:defRPr sz="232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D7688EBA-E81D-4EC6-8C2B-03A401A980DE}" type="datetime1">
              <a:rPr lang="en-US" smtClean="0"/>
              <a:t>3/27/2026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7ACAAB8A-DD1F-F240-8651-22FAC159B42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766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59537" y="905256"/>
            <a:ext cx="4206240" cy="3739896"/>
          </a:xfrm>
        </p:spPr>
        <p:txBody>
          <a:bodyPr anchor="t">
            <a:normAutofit/>
          </a:bodyPr>
          <a:lstStyle>
            <a:lvl1pPr algn="l">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59536" y="4873752"/>
            <a:ext cx="4206240" cy="138074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Picture Placeholder 5">
            <a:extLst>
              <a:ext uri="{FF2B5EF4-FFF2-40B4-BE49-F238E27FC236}">
                <a16:creationId xmlns:a16="http://schemas.microsoft.com/office/drawing/2014/main" id="{C77B7186-FB14-CA62-FE96-5476125CC1B8}"/>
              </a:ext>
            </a:extLst>
          </p:cNvPr>
          <p:cNvSpPr>
            <a:spLocks noGrp="1"/>
          </p:cNvSpPr>
          <p:nvPr>
            <p:ph type="pic" sz="quarter" idx="13"/>
          </p:nvPr>
        </p:nvSpPr>
        <p:spPr>
          <a:xfrm>
            <a:off x="5596128" y="333756"/>
            <a:ext cx="6237732" cy="6190488"/>
          </a:xfrm>
          <a:custGeom>
            <a:avLst/>
            <a:gdLst>
              <a:gd name="connsiteX0" fmla="*/ 0 w 6237732"/>
              <a:gd name="connsiteY0" fmla="*/ 0 h 6190488"/>
              <a:gd name="connsiteX1" fmla="*/ 6051089 w 6237732"/>
              <a:gd name="connsiteY1" fmla="*/ 0 h 6190488"/>
              <a:gd name="connsiteX2" fmla="*/ 6237732 w 6237732"/>
              <a:gd name="connsiteY2" fmla="*/ 186643 h 6190488"/>
              <a:gd name="connsiteX3" fmla="*/ 6237732 w 6237732"/>
              <a:gd name="connsiteY3" fmla="*/ 6003845 h 6190488"/>
              <a:gd name="connsiteX4" fmla="*/ 6051089 w 6237732"/>
              <a:gd name="connsiteY4" fmla="*/ 6190488 h 6190488"/>
              <a:gd name="connsiteX5" fmla="*/ 0 w 6237732"/>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7732" h="6190488">
                <a:moveTo>
                  <a:pt x="0" y="0"/>
                </a:moveTo>
                <a:lnTo>
                  <a:pt x="6051089" y="0"/>
                </a:lnTo>
                <a:cubicBezTo>
                  <a:pt x="6154169" y="0"/>
                  <a:pt x="6237732" y="83563"/>
                  <a:pt x="6237732" y="186643"/>
                </a:cubicBezTo>
                <a:lnTo>
                  <a:pt x="6237732" y="6003845"/>
                </a:lnTo>
                <a:cubicBezTo>
                  <a:pt x="6237732" y="6106925"/>
                  <a:pt x="6154169" y="6190488"/>
                  <a:pt x="6051089" y="6190488"/>
                </a:cubicBezTo>
                <a:lnTo>
                  <a:pt x="0" y="6190488"/>
                </a:lnTo>
                <a:close/>
              </a:path>
            </a:pathLst>
          </a:custGeom>
          <a:blipFill dpi="0" rotWithShape="1">
            <a:blip r:embed="rId2">
              <a:alphaModFix amt="70000"/>
              <a:extLst>
                <a:ext uri="{28A0092B-C50C-407E-A947-70E740481C1C}">
                  <a14:useLocalDpi xmlns:a14="http://schemas.microsoft.com/office/drawing/2010/main" val="0"/>
                </a:ext>
              </a:extLst>
            </a:blip>
            <a:srcRect/>
            <a:stretch>
              <a:fillRect/>
            </a:stretch>
          </a:blipFill>
        </p:spPr>
        <p:txBody>
          <a:bodyPr wrap="square">
            <a:noAutofit/>
          </a:bodyPr>
          <a:lstStyle/>
          <a:p>
            <a:r>
              <a:rPr lang="en-US"/>
              <a:t>Click icon to add picture</a:t>
            </a:r>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347133" y="6529916"/>
            <a:ext cx="1951777" cy="328084"/>
          </a:xfrm>
          <a:prstGeom prst="rect">
            <a:avLst/>
          </a:prstGeom>
        </p:spPr>
        <p:txBody>
          <a:bodyPr/>
          <a:lstStyle/>
          <a:p>
            <a:fld id="{B4AA5E08-0B46-4D4C-9A1D-1895CC169C50}" type="datetime1">
              <a:rPr lang="en-US" smtClean="0"/>
              <a:t>3/27/2026</a:t>
            </a:fld>
            <a:endParaRPr lang="en-US" dirty="0"/>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1880928"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636569"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27AE6C76-D3EE-C74F-F49E-97F6141F5D1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606633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306E-B77F-CE22-FA8C-F08F17B5E9B4}"/>
              </a:ext>
            </a:extLst>
          </p:cNvPr>
          <p:cNvSpPr>
            <a:spLocks noGrp="1"/>
          </p:cNvSpPr>
          <p:nvPr>
            <p:ph type="title"/>
          </p:nvPr>
        </p:nvSpPr>
        <p:spPr>
          <a:xfrm>
            <a:off x="2377440" y="4421770"/>
            <a:ext cx="7525512" cy="1933310"/>
          </a:xfrm>
        </p:spPr>
        <p:txBody>
          <a:bodyPr>
            <a:normAutofit/>
          </a:bodyPr>
          <a:lstStyle>
            <a:lvl1pPr algn="ctr">
              <a:lnSpc>
                <a:spcPct val="110000"/>
              </a:lnSpc>
              <a:defRPr sz="2000" b="0" cap="none" baseline="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E418DF0B-1F85-2BB3-D241-A3A14BF72908}"/>
              </a:ext>
            </a:extLst>
          </p:cNvPr>
          <p:cNvSpPr>
            <a:spLocks noGrp="1"/>
          </p:cNvSpPr>
          <p:nvPr>
            <p:ph sz="quarter" idx="13" hasCustomPrompt="1"/>
          </p:nvPr>
        </p:nvSpPr>
        <p:spPr>
          <a:xfrm>
            <a:off x="822960" y="1353387"/>
            <a:ext cx="10543032" cy="3273331"/>
          </a:xfrm>
        </p:spPr>
        <p:txBody>
          <a:bodyPr anchor="b">
            <a:normAutofit/>
          </a:bodyPr>
          <a:lstStyle>
            <a:lvl1pPr marL="0" indent="0" algn="ctr">
              <a:lnSpc>
                <a:spcPct val="90000"/>
              </a:lnSpc>
              <a:buNone/>
              <a:defRPr sz="21000" b="0">
                <a:solidFill>
                  <a:schemeClr val="tx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a:xfrm>
            <a:off x="347132" y="6529916"/>
            <a:ext cx="3284341" cy="328084"/>
          </a:xfrm>
          <a:prstGeom prst="rect">
            <a:avLst/>
          </a:prstGeom>
        </p:spPr>
        <p:txBody>
          <a:bodyPr/>
          <a:lstStyle/>
          <a:p>
            <a:fld id="{175A1B29-DFBD-4673-8328-3ED6619AAB50}" type="datetime1">
              <a:rPr lang="en-US" smtClean="0"/>
              <a:t>3/27/2026</a:t>
            </a:fld>
            <a:endParaRPr lang="en-US" dirty="0"/>
          </a:p>
        </p:txBody>
      </p:sp>
      <p:sp>
        <p:nvSpPr>
          <p:cNvPr id="4" name="Footer Placeholder 3">
            <a:extLst>
              <a:ext uri="{FF2B5EF4-FFF2-40B4-BE49-F238E27FC236}">
                <a16:creationId xmlns:a16="http://schemas.microsoft.com/office/drawing/2014/main" id="{C394E47C-0C77-0005-1755-14F7739DF22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8" name="Rectangle: Rounded Corners 7">
            <a:extLst>
              <a:ext uri="{FF2B5EF4-FFF2-40B4-BE49-F238E27FC236}">
                <a16:creationId xmlns:a16="http://schemas.microsoft.com/office/drawing/2014/main" id="{A42EF41C-4509-4150-C0F1-83BB756ACF5F}"/>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724529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463662" y="561268"/>
            <a:ext cx="9264676" cy="5735465"/>
          </a:xfrm>
        </p:spPr>
        <p:txBody>
          <a:bodyPr anchor="ctr">
            <a:noAutofit/>
          </a:bodyPr>
          <a:lstStyle>
            <a:lvl1pPr marL="0" indent="0" algn="ctr">
              <a:lnSpc>
                <a:spcPct val="80000"/>
              </a:lnSpc>
              <a:buNone/>
              <a:defRPr lang="en-US" sz="6600" b="0" kern="1200" cap="all" baseline="0" dirty="0">
                <a:solidFill>
                  <a:schemeClr val="tx1"/>
                </a:solidFill>
                <a:latin typeface="+mj-lt"/>
                <a:ea typeface="+mj-ea"/>
                <a:cs typeface="+mj-cs"/>
              </a:defRPr>
            </a:lvl1pPr>
            <a:lvl2pPr marL="228600" indent="0" algn="ctr">
              <a:lnSpc>
                <a:spcPct val="80000"/>
              </a:lnSpc>
              <a:buNone/>
              <a:defRPr lang="en-US" sz="6600" b="0" kern="1200" cap="all" baseline="0" dirty="0">
                <a:solidFill>
                  <a:schemeClr val="tx1"/>
                </a:solidFill>
                <a:latin typeface="+mj-lt"/>
                <a:ea typeface="+mj-ea"/>
                <a:cs typeface="+mj-cs"/>
              </a:defRPr>
            </a:lvl2pPr>
            <a:lvl3pPr marL="457200" indent="0" algn="ctr">
              <a:lnSpc>
                <a:spcPct val="80000"/>
              </a:lnSpc>
              <a:buNone/>
              <a:defRPr lang="en-US" sz="6600" b="0" kern="1200" cap="all" baseline="0" dirty="0">
                <a:solidFill>
                  <a:schemeClr val="tx1"/>
                </a:solidFill>
                <a:latin typeface="+mj-lt"/>
                <a:ea typeface="+mj-ea"/>
                <a:cs typeface="+mj-cs"/>
              </a:defRPr>
            </a:lvl3pPr>
            <a:lvl4pPr marL="685800" indent="0" algn="ctr">
              <a:lnSpc>
                <a:spcPct val="100000"/>
              </a:lnSpc>
              <a:buNone/>
              <a:defRPr lang="en-US" sz="8000" b="1" kern="1200" cap="all" baseline="0" dirty="0">
                <a:solidFill>
                  <a:schemeClr val="tx1"/>
                </a:solidFill>
                <a:latin typeface="Playfair Display Black" pitchFamily="2" charset="0"/>
                <a:ea typeface="+mj-ea"/>
                <a:cs typeface="+mj-cs"/>
              </a:defRPr>
            </a:lvl4pPr>
            <a:lvl5pPr marL="914400" indent="0" algn="ctr">
              <a:lnSpc>
                <a:spcPct val="100000"/>
              </a:lnSpc>
              <a:buNone/>
              <a:defRPr lang="en-US" sz="8000" b="1" kern="1200" cap="all" baseline="0" dirty="0">
                <a:solidFill>
                  <a:schemeClr val="tx1"/>
                </a:solidFill>
                <a:latin typeface="Playfair Display Black" pitchFamily="2" charset="0"/>
                <a:ea typeface="+mj-ea"/>
                <a:cs typeface="+mj-cs"/>
              </a:defRPr>
            </a:lvl5pPr>
          </a:lstStyle>
          <a:p>
            <a:pPr lvl="0"/>
            <a:r>
              <a:rPr lang="en-US" dirty="0"/>
              <a:t>Click to add Statement</a:t>
            </a:r>
          </a:p>
          <a:p>
            <a:pPr lvl="1"/>
            <a:r>
              <a:rPr lang="en-US" dirty="0"/>
              <a:t>Second level</a:t>
            </a:r>
          </a:p>
          <a:p>
            <a:pPr lvl="2"/>
            <a:r>
              <a:rPr lang="en-US" dirty="0"/>
              <a:t>Third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E7C9592F-4A0D-4D12-B47E-4A7D843B26AD}" type="datetime1">
              <a:rPr lang="en-US" smtClean="0"/>
              <a:t>3/27/2026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9" name="Rectangle: Rounded Corners 8">
            <a:extLst>
              <a:ext uri="{FF2B5EF4-FFF2-40B4-BE49-F238E27FC236}">
                <a16:creationId xmlns:a16="http://schemas.microsoft.com/office/drawing/2014/main" id="{244775AE-F67F-CB44-1D87-AB4D287818A5}"/>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476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290F78A7-ED9B-4802-8C3B-8810C7632A95}" type="datetime1">
              <a:rPr lang="en-US" smtClean="0"/>
              <a:t>3/27/2026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6" name="Rectangle: Rounded Corners 5">
            <a:extLst>
              <a:ext uri="{FF2B5EF4-FFF2-40B4-BE49-F238E27FC236}">
                <a16:creationId xmlns:a16="http://schemas.microsoft.com/office/drawing/2014/main" id="{734D2A7D-7433-3BD7-B540-CAF81289672C}"/>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8369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347132" y="6529916"/>
            <a:ext cx="3284341" cy="328084"/>
          </a:xfrm>
          <a:prstGeom prst="rect">
            <a:avLst/>
          </a:prstGeom>
        </p:spPr>
        <p:txBody>
          <a:bodyPr/>
          <a:lstStyle/>
          <a:p>
            <a:fld id="{24F266F9-F826-45A4-93B2-4F421185E715}" type="datetime1">
              <a:rPr lang="en-US" smtClean="0"/>
              <a:t>3/27/2026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pPr/>
              <a:t>‹#›</a:t>
            </a:fld>
            <a:endParaRPr lang="en-US" dirty="0"/>
          </a:p>
        </p:txBody>
      </p:sp>
      <p:sp>
        <p:nvSpPr>
          <p:cNvPr id="6" name="Rectangle: Rounded Corners 5">
            <a:extLst>
              <a:ext uri="{FF2B5EF4-FFF2-40B4-BE49-F238E27FC236}">
                <a16:creationId xmlns:a16="http://schemas.microsoft.com/office/drawing/2014/main" id="{0F6FAFB8-6136-DD3A-86C3-855ED940D6F6}"/>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2968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34321655-180C-E5FF-5EBA-CB7C8C900534}"/>
              </a:ext>
            </a:extLst>
          </p:cNvPr>
          <p:cNvPicPr>
            <a:picLocks noChangeAspect="1"/>
          </p:cNvPicPr>
          <p:nvPr/>
        </p:nvPicPr>
        <p:blipFill>
          <a:blip r:embed="rId2">
            <a:extLst>
              <a:ext uri="{28A0092B-C50C-407E-A947-70E740481C1C}">
                <a14:useLocalDpi xmlns:a14="http://schemas.microsoft.com/office/drawing/2010/main" val="0"/>
              </a:ext>
            </a:extLst>
          </a:blip>
          <a:srcRect t="6267"/>
          <a:stretch/>
        </p:blipFill>
        <p:spPr>
          <a:xfrm>
            <a:off x="492638" y="0"/>
            <a:ext cx="4471248" cy="4191000"/>
          </a:xfrm>
          <a:prstGeom prst="rect">
            <a:avLst/>
          </a:prstGeom>
        </p:spPr>
      </p:pic>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2050322" y="5137616"/>
            <a:ext cx="8054173" cy="466344"/>
          </a:xfrm>
        </p:spPr>
        <p:txBody>
          <a:bodyPr anchor="ctr">
            <a:normAutofit/>
          </a:bodyPr>
          <a:lstStyle>
            <a:lvl1pPr>
              <a:lnSpc>
                <a:spcPct val="120000"/>
              </a:lnSpc>
              <a:defRPr sz="1800" cap="none" baseline="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393371" y="1188720"/>
            <a:ext cx="8593017" cy="2174966"/>
          </a:xfrm>
        </p:spPr>
        <p:txBody>
          <a:bodyPr anchor="b">
            <a:normAutofit/>
          </a:bodyPr>
          <a:lstStyle>
            <a:lvl1pPr marL="0" indent="-457200" defTabSz="914400">
              <a:lnSpc>
                <a:spcPct val="80000"/>
              </a:lnSpc>
              <a:spcBef>
                <a:spcPts val="0"/>
              </a:spcBef>
              <a:buNone/>
              <a:defRPr sz="45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DB6CF73C-93E7-489E-AE2B-E246A7DB6D93}" type="datetime1">
              <a:rPr lang="en-US" smtClean="0"/>
              <a:t>3/27/2026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2" name="Straight Connector 11">
            <a:extLst>
              <a:ext uri="{FF2B5EF4-FFF2-40B4-BE49-F238E27FC236}">
                <a16:creationId xmlns:a16="http://schemas.microsoft.com/office/drawing/2014/main" id="{0659926F-2327-8B2D-085E-499F8F38779A}"/>
              </a:ext>
            </a:extLst>
          </p:cNvPr>
          <p:cNvCxnSpPr/>
          <p:nvPr/>
        </p:nvCxnSpPr>
        <p:spPr>
          <a:xfrm>
            <a:off x="1551214" y="3477986"/>
            <a:ext cx="0" cy="1992085"/>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9977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5349240"/>
            <a:ext cx="9043416"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344168"/>
            <a:ext cx="9198864" cy="3291840"/>
          </a:xfrm>
        </p:spPr>
        <p:txBody>
          <a:bodyPr anchor="ctr">
            <a:normAutofit/>
          </a:bodyPr>
          <a:lstStyle>
            <a:lvl1pPr marL="164592" indent="-164592">
              <a:lnSpc>
                <a:spcPct val="80000"/>
              </a:lnSpc>
              <a:spcBef>
                <a:spcPts val="0"/>
              </a:spcBef>
              <a:buNone/>
              <a:defRPr sz="40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A15AF2BE-7E3A-4323-8AD1-6D4FF44FD8E1}" type="datetime1">
              <a:rPr lang="en-US" smtClean="0"/>
              <a:t>3/27/2026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CF5A24BE-62EC-1D31-CC8C-91D6C09F8228}"/>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897118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790041" y="5669280"/>
            <a:ext cx="8805672" cy="466344"/>
          </a:xfrm>
        </p:spPr>
        <p:txBody>
          <a:bodyPr anchor="ctr">
            <a:normAutofit/>
          </a:bodyPr>
          <a:lstStyle>
            <a:lvl1pPr>
              <a:lnSpc>
                <a:spcPct val="120000"/>
              </a:lnSpc>
              <a:defRPr sz="2200">
                <a:solidFill>
                  <a:schemeClr val="tx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612648" y="1097280"/>
            <a:ext cx="8961120" cy="3474720"/>
          </a:xfrm>
        </p:spPr>
        <p:txBody>
          <a:bodyPr anchor="ctr">
            <a:normAutofit/>
          </a:bodyPr>
          <a:lstStyle>
            <a:lvl1pPr marL="164592" indent="-164592">
              <a:lnSpc>
                <a:spcPct val="80000"/>
              </a:lnSpc>
              <a:spcBef>
                <a:spcPts val="0"/>
              </a:spcBef>
              <a:buNone/>
              <a:defRPr sz="4200" cap="all" baseline="0">
                <a:latin typeface="+mj-lt"/>
              </a:defRPr>
            </a:lvl1pPr>
          </a:lstStyle>
          <a:p>
            <a:pPr lvl="0"/>
            <a:r>
              <a:rPr lang="en-US" dirty="0"/>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a:xfrm>
            <a:off x="347132" y="6529916"/>
            <a:ext cx="3284341" cy="328084"/>
          </a:xfrm>
          <a:prstGeom prst="rect">
            <a:avLst/>
          </a:prstGeom>
        </p:spPr>
        <p:txBody>
          <a:bodyPr/>
          <a:lstStyle/>
          <a:p>
            <a:fld id="{CB8FD7DB-FD7D-41C7-A7D0-5BAC7B3F1054}" type="datetime1">
              <a:rPr lang="en-US" smtClean="0"/>
              <a:t>3/27/2026</a:t>
            </a:fld>
            <a:endParaRPr lang="en-US" dirty="0"/>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0CC92CDB-3DCC-F547-8EEC-BE14157A425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3182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63BBBA-62F7-DBEC-F9CF-7226CF22297D}"/>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4" name="Text Placeholder 10">
            <a:extLst>
              <a:ext uri="{FF2B5EF4-FFF2-40B4-BE49-F238E27FC236}">
                <a16:creationId xmlns:a16="http://schemas.microsoft.com/office/drawing/2014/main" id="{70C6923B-FF9D-B437-5588-878AF0F8A070}"/>
              </a:ext>
            </a:extLst>
          </p:cNvPr>
          <p:cNvSpPr>
            <a:spLocks noGrp="1"/>
          </p:cNvSpPr>
          <p:nvPr>
            <p:ph type="body" sz="quarter" idx="13"/>
          </p:nvPr>
        </p:nvSpPr>
        <p:spPr>
          <a:xfrm>
            <a:off x="860892" y="2268121"/>
            <a:ext cx="5040809" cy="398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a:extLst>
              <a:ext uri="{FF2B5EF4-FFF2-40B4-BE49-F238E27FC236}">
                <a16:creationId xmlns:a16="http://schemas.microsoft.com/office/drawing/2014/main" id="{32312870-557C-564C-3520-F00CB9BF524F}"/>
              </a:ext>
            </a:extLst>
          </p:cNvPr>
          <p:cNvSpPr>
            <a:spLocks noGrp="1"/>
          </p:cNvSpPr>
          <p:nvPr>
            <p:ph type="body" sz="quarter" idx="15"/>
          </p:nvPr>
        </p:nvSpPr>
        <p:spPr>
          <a:xfrm>
            <a:off x="6285157" y="2268121"/>
            <a:ext cx="5040809" cy="398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47132" y="6529916"/>
            <a:ext cx="3284341" cy="328084"/>
          </a:xfrm>
          <a:prstGeom prst="rect">
            <a:avLst/>
          </a:prstGeom>
        </p:spPr>
        <p:txBody>
          <a:bodyPr/>
          <a:lstStyle/>
          <a:p>
            <a:fld id="{7586B0B4-0F2D-499F-B46F-F681523A05A0}" type="datetime1">
              <a:rPr lang="en-US" smtClean="0"/>
              <a:t>3/27/2026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3" name="Rectangle: Rounded Corners 12">
            <a:extLst>
              <a:ext uri="{FF2B5EF4-FFF2-40B4-BE49-F238E27FC236}">
                <a16:creationId xmlns:a16="http://schemas.microsoft.com/office/drawing/2014/main" id="{FB15031E-7D6B-5DB2-0949-3226C3A6B5E9}"/>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6908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C7CB3-8309-EE97-00D8-73D90094F0D7}"/>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860893" y="2268121"/>
            <a:ext cx="504080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2">
            <a:extLst>
              <a:ext uri="{FF2B5EF4-FFF2-40B4-BE49-F238E27FC236}">
                <a16:creationId xmlns:a16="http://schemas.microsoft.com/office/drawing/2014/main" id="{8CF4B8FC-8114-F896-19E9-61BFDBF1E798}"/>
              </a:ext>
            </a:extLst>
          </p:cNvPr>
          <p:cNvSpPr>
            <a:spLocks noGrp="1"/>
          </p:cNvSpPr>
          <p:nvPr>
            <p:ph type="body" idx="14"/>
          </p:nvPr>
        </p:nvSpPr>
        <p:spPr>
          <a:xfrm>
            <a:off x="6285158" y="2268121"/>
            <a:ext cx="504080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860892" y="2969987"/>
            <a:ext cx="5040809" cy="3278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0">
            <a:extLst>
              <a:ext uri="{FF2B5EF4-FFF2-40B4-BE49-F238E27FC236}">
                <a16:creationId xmlns:a16="http://schemas.microsoft.com/office/drawing/2014/main" id="{BA05586D-8745-CB79-26DE-BB05CF6BF805}"/>
              </a:ext>
            </a:extLst>
          </p:cNvPr>
          <p:cNvSpPr>
            <a:spLocks noGrp="1"/>
          </p:cNvSpPr>
          <p:nvPr>
            <p:ph type="body" sz="quarter" idx="15"/>
          </p:nvPr>
        </p:nvSpPr>
        <p:spPr>
          <a:xfrm>
            <a:off x="6285157" y="2969987"/>
            <a:ext cx="5040809" cy="3278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a:xfrm>
            <a:off x="347132" y="6529916"/>
            <a:ext cx="3284341" cy="328084"/>
          </a:xfrm>
          <a:prstGeom prst="rect">
            <a:avLst/>
          </a:prstGeom>
        </p:spPr>
        <p:txBody>
          <a:bodyPr/>
          <a:lstStyle/>
          <a:p>
            <a:fld id="{01266551-E982-43FB-8EB6-73FB0E4FDF12}" type="datetime1">
              <a:rPr lang="en-US" smtClean="0"/>
              <a:t>3/27/2026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12" name="Rectangle: Rounded Corners 11">
            <a:extLst>
              <a:ext uri="{FF2B5EF4-FFF2-40B4-BE49-F238E27FC236}">
                <a16:creationId xmlns:a16="http://schemas.microsoft.com/office/drawing/2014/main" id="{E69FD757-76AB-74D2-BF21-512AF236806B}"/>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543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CF8608-BD7F-FDF6-C9FE-359BAFBCCEDE}"/>
              </a:ext>
            </a:extLst>
          </p:cNvPr>
          <p:cNvSpPr>
            <a:spLocks noGrp="1"/>
          </p:cNvSpPr>
          <p:nvPr>
            <p:ph type="title"/>
          </p:nvPr>
        </p:nvSpPr>
        <p:spPr>
          <a:xfrm>
            <a:off x="860893" y="907303"/>
            <a:ext cx="10465073" cy="1132258"/>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a:xfrm>
            <a:off x="347132" y="6529916"/>
            <a:ext cx="3284341" cy="328084"/>
          </a:xfrm>
          <a:prstGeom prst="rect">
            <a:avLst/>
          </a:prstGeom>
        </p:spPr>
        <p:txBody>
          <a:bodyPr/>
          <a:lstStyle/>
          <a:p>
            <a:fld id="{6F57FA73-4BE2-4237-90E8-28123CE1B9FA}" type="datetime1">
              <a:rPr lang="en-US" smtClean="0"/>
              <a:t>3/27/2026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6" name="Rectangle: Rounded Corners 5">
            <a:extLst>
              <a:ext uri="{FF2B5EF4-FFF2-40B4-BE49-F238E27FC236}">
                <a16:creationId xmlns:a16="http://schemas.microsoft.com/office/drawing/2014/main" id="{144ABFCC-D627-9493-2426-A6E5682EEBD4}"/>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81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703F4AEB-E597-882F-3A69-A923B8DED423}"/>
              </a:ext>
            </a:extLst>
          </p:cNvPr>
          <p:cNvPicPr>
            <a:picLocks noChangeAspect="1"/>
          </p:cNvPicPr>
          <p:nvPr/>
        </p:nvPicPr>
        <p:blipFill>
          <a:blip r:embed="rId2">
            <a:extLst>
              <a:ext uri="{28A0092B-C50C-407E-A947-70E740481C1C}">
                <a14:useLocalDpi xmlns:a14="http://schemas.microsoft.com/office/drawing/2010/main" val="0"/>
              </a:ext>
            </a:extLst>
          </a:blip>
          <a:srcRect t="11857"/>
          <a:stretch/>
        </p:blipFill>
        <p:spPr>
          <a:xfrm>
            <a:off x="398705" y="0"/>
            <a:ext cx="5697291" cy="5021774"/>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anchor="b">
            <a:normAutofit/>
          </a:bodyPr>
          <a:lstStyle>
            <a:lvl1pPr algn="l">
              <a:defRPr sz="7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79017" y="4349578"/>
            <a:ext cx="6821182" cy="138472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804512D9-A095-4355-9551-356CB2C0D09E}" type="datetime1">
              <a:rPr lang="en-US" smtClean="0"/>
              <a:t>3/27/2026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CC5621C6-56CB-3166-B017-50A927415F64}"/>
              </a:ext>
            </a:extLst>
          </p:cNvPr>
          <p:cNvCxnSpPr>
            <a:cxnSpLocks/>
          </p:cNvCxnSpPr>
          <p:nvPr/>
        </p:nvCxnSpPr>
        <p:spPr>
          <a:xfrm>
            <a:off x="637839" y="4236969"/>
            <a:ext cx="0" cy="138472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397279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a:xfrm>
            <a:off x="347132" y="6529916"/>
            <a:ext cx="3284341" cy="328084"/>
          </a:xfrm>
          <a:prstGeom prst="rect">
            <a:avLst/>
          </a:prstGeom>
        </p:spPr>
        <p:txBody>
          <a:bodyPr/>
          <a:lstStyle/>
          <a:p>
            <a:fld id="{68BA1E88-22B3-4091-902C-19D6AD2267FE}" type="datetime1">
              <a:rPr lang="en-US" smtClean="0"/>
              <a:t>3/27/2026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5" name="Rectangle: Rounded Corners 4">
            <a:extLst>
              <a:ext uri="{FF2B5EF4-FFF2-40B4-BE49-F238E27FC236}">
                <a16:creationId xmlns:a16="http://schemas.microsoft.com/office/drawing/2014/main" id="{694126D0-8C62-BE14-DAD7-1281C05B8DCA}"/>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6069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a:xfrm>
            <a:off x="347132" y="6529916"/>
            <a:ext cx="3284341" cy="328084"/>
          </a:xfrm>
          <a:prstGeom prst="rect">
            <a:avLst/>
          </a:prstGeom>
        </p:spPr>
        <p:txBody>
          <a:bodyPr/>
          <a:lstStyle/>
          <a:p>
            <a:fld id="{82EFC53A-E163-43E4-9309-C62B24E59229}" type="datetime1">
              <a:rPr lang="en-US" smtClean="0"/>
              <a:t>3/27/2026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68759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59536" y="1847088"/>
            <a:ext cx="7342307" cy="1133856"/>
          </a:xfrm>
        </p:spPr>
        <p:txBody>
          <a:bodyPr anchor="b">
            <a:noAutofit/>
          </a:bodyPr>
          <a:lstStyle>
            <a:lvl1pPr>
              <a:defRPr sz="6000">
                <a:latin typeface="+mj-lt"/>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859536" y="3594099"/>
            <a:ext cx="10472928"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F57D2C4C-3CEB-4A3F-A850-2A701BAB5B4F}" type="datetime1">
              <a:rPr lang="en-US" smtClean="0"/>
              <a:t>3/27/2026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
        <p:nvSpPr>
          <p:cNvPr id="3" name="Rectangle: Rounded Corners 2">
            <a:extLst>
              <a:ext uri="{FF2B5EF4-FFF2-40B4-BE49-F238E27FC236}">
                <a16:creationId xmlns:a16="http://schemas.microsoft.com/office/drawing/2014/main" id="{60F630EC-9C35-9636-5C2F-9B305B2CCE3F}"/>
              </a:ext>
            </a:extLst>
          </p:cNvPr>
          <p:cNvSpPr/>
          <p:nvPr/>
        </p:nvSpPr>
        <p:spPr>
          <a:xfrm>
            <a:off x="347133" y="328084"/>
            <a:ext cx="11497734" cy="6201833"/>
          </a:xfrm>
          <a:prstGeom prst="roundRect">
            <a:avLst>
              <a:gd name="adj" fmla="val 3015"/>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384798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515E74ED-2A6E-80D7-2247-FD12F261259F}"/>
              </a:ext>
            </a:extLst>
          </p:cNvPr>
          <p:cNvPicPr>
            <a:picLocks noChangeAspect="1"/>
          </p:cNvPicPr>
          <p:nvPr/>
        </p:nvPicPr>
        <p:blipFill>
          <a:blip r:embed="rId2">
            <a:extLst>
              <a:ext uri="{28A0092B-C50C-407E-A947-70E740481C1C}">
                <a14:useLocalDpi xmlns:a14="http://schemas.microsoft.com/office/drawing/2010/main" val="0"/>
              </a:ext>
            </a:extLst>
          </a:blip>
          <a:srcRect t="47100"/>
          <a:stretch/>
        </p:blipFill>
        <p:spPr>
          <a:xfrm>
            <a:off x="462641" y="0"/>
            <a:ext cx="8989429" cy="4755420"/>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830857" y="3603170"/>
            <a:ext cx="7014009" cy="1507672"/>
          </a:xfrm>
        </p:spPr>
        <p:txBody>
          <a:bodyPr anchor="b">
            <a:noAutofit/>
          </a:bodyPr>
          <a:lstStyle>
            <a:lvl1pPr>
              <a:defRPr sz="4500">
                <a:latin typeface="+mj-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5484133" y="5480958"/>
            <a:ext cx="6360733" cy="744158"/>
          </a:xfrm>
        </p:spPr>
        <p:txBody>
          <a:bodyPr anchor="b">
            <a:noAutofit/>
          </a:bodyPr>
          <a:lstStyle>
            <a:lvl1pPr marL="0" indent="0">
              <a:lnSpc>
                <a:spcPct val="110000"/>
              </a:lnSpc>
              <a:buNone/>
              <a:defRPr sz="1800"/>
            </a:lvl1pPr>
            <a:lvl2pPr marL="228600" indent="0">
              <a:lnSpc>
                <a:spcPct val="110000"/>
              </a:lnSpc>
              <a:buNone/>
              <a:defRPr sz="1600"/>
            </a:lvl2pPr>
            <a:lvl3pPr marL="457200" indent="0">
              <a:buNone/>
              <a:defRPr sz="1400"/>
            </a:lvl3pPr>
            <a:lvl4pPr marL="685800" indent="0">
              <a:buNone/>
              <a:defRPr sz="1200"/>
            </a:lvl4pPr>
            <a:lvl5pPr marL="914400" indent="0">
              <a:buNone/>
              <a:defRPr sz="1100"/>
            </a:lvl5p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a:xfrm>
            <a:off x="347132" y="6529916"/>
            <a:ext cx="3284341" cy="328084"/>
          </a:xfrm>
          <a:prstGeom prst="rect">
            <a:avLst/>
          </a:prstGeom>
        </p:spPr>
        <p:txBody>
          <a:bodyPr/>
          <a:lstStyle/>
          <a:p>
            <a:fld id="{1ABC5762-7F5E-4C8D-B27D-8990A68BB18F}" type="datetime1">
              <a:rPr lang="en-US" smtClean="0"/>
              <a:t>3/27/2026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BB055BD5-F132-7EB0-787E-04988310DC8B}"/>
              </a:ext>
            </a:extLst>
          </p:cNvPr>
          <p:cNvCxnSpPr>
            <a:cxnSpLocks/>
          </p:cNvCxnSpPr>
          <p:nvPr/>
        </p:nvCxnSpPr>
        <p:spPr>
          <a:xfrm>
            <a:off x="4985657" y="5238749"/>
            <a:ext cx="0" cy="882741"/>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196322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8" name="Picture 7" descr="A purple circle with black background&#10;&#10;AI-generated content may be incorrect.">
            <a:extLst>
              <a:ext uri="{FF2B5EF4-FFF2-40B4-BE49-F238E27FC236}">
                <a16:creationId xmlns:a16="http://schemas.microsoft.com/office/drawing/2014/main" id="{02AE2374-EA36-E826-C9F3-73CD3978F48E}"/>
              </a:ext>
            </a:extLst>
          </p:cNvPr>
          <p:cNvPicPr>
            <a:picLocks noChangeAspect="1"/>
          </p:cNvPicPr>
          <p:nvPr/>
        </p:nvPicPr>
        <p:blipFill>
          <a:blip r:embed="rId2">
            <a:extLst>
              <a:ext uri="{28A0092B-C50C-407E-A947-70E740481C1C}">
                <a14:useLocalDpi xmlns:a14="http://schemas.microsoft.com/office/drawing/2010/main" val="0"/>
              </a:ext>
            </a:extLst>
          </a:blip>
          <a:srcRect r="6568" b="47295"/>
          <a:stretch/>
        </p:blipFill>
        <p:spPr>
          <a:xfrm>
            <a:off x="3701142" y="2068286"/>
            <a:ext cx="8490855" cy="4789714"/>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anchor="b">
            <a:normAutofit/>
          </a:bodyPr>
          <a:lstStyle>
            <a:lvl1pPr algn="l">
              <a:defRPr sz="7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80323" y="4617138"/>
            <a:ext cx="6853511" cy="101498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AED07DE6-50D5-4B21-9405-DD62C0D4DC65}" type="datetime1">
              <a:rPr lang="en-US" smtClean="0"/>
              <a:t>3/27/2026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0" name="Straight Connector 9">
            <a:extLst>
              <a:ext uri="{FF2B5EF4-FFF2-40B4-BE49-F238E27FC236}">
                <a16:creationId xmlns:a16="http://schemas.microsoft.com/office/drawing/2014/main" id="{6E2B0C21-F380-74EA-96A8-0858FD0075A4}"/>
              </a:ext>
            </a:extLst>
          </p:cNvPr>
          <p:cNvCxnSpPr>
            <a:cxnSpLocks/>
          </p:cNvCxnSpPr>
          <p:nvPr/>
        </p:nvCxnSpPr>
        <p:spPr>
          <a:xfrm>
            <a:off x="755780" y="4492300"/>
            <a:ext cx="0" cy="112939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6212427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717639-19C5-F877-6AAE-FF488C7936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72615" y="905615"/>
            <a:ext cx="5046770" cy="5046770"/>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53888" y="1427162"/>
            <a:ext cx="9484224" cy="2621154"/>
          </a:xfrm>
        </p:spPr>
        <p:txBody>
          <a:bodyPr anchor="b">
            <a:normAutofit/>
          </a:bodyPr>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14850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p>
            <a:fld id="{C8E66873-82AB-4D6B-96C7-8222581A9F4D}" type="datetime1">
              <a:rPr lang="en-US" smtClean="0"/>
              <a:t>3/27/2026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6753642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7D4B28D-BD47-8092-F202-DCD18D1BAE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4425" y="1198517"/>
            <a:ext cx="4438650" cy="4438650"/>
          </a:xfrm>
          <a:prstGeom prst="rect">
            <a:avLst/>
          </a:prstGeom>
        </p:spPr>
      </p:pic>
      <p:sp>
        <p:nvSpPr>
          <p:cNvPr id="2" name="Title 1">
            <a:extLst>
              <a:ext uri="{FF2B5EF4-FFF2-40B4-BE49-F238E27FC236}">
                <a16:creationId xmlns:a16="http://schemas.microsoft.com/office/drawing/2014/main" id="{6DD4D61D-AA1D-D414-2D63-F3B4B0760D17}"/>
              </a:ext>
            </a:extLst>
          </p:cNvPr>
          <p:cNvSpPr>
            <a:spLocks noGrp="1"/>
          </p:cNvSpPr>
          <p:nvPr>
            <p:ph type="title"/>
          </p:nvPr>
        </p:nvSpPr>
        <p:spPr>
          <a:xfrm>
            <a:off x="1930708" y="2801929"/>
            <a:ext cx="8686801" cy="2565902"/>
          </a:xfrm>
        </p:spPr>
        <p:txBody>
          <a:bodyPr anchor="b">
            <a:normAutofit/>
          </a:bodyPr>
          <a:lstStyle>
            <a:lvl1pPr>
              <a:lnSpc>
                <a:spcPct val="80000"/>
              </a:lnSpc>
              <a:defRPr sz="6600">
                <a:latin typeface="+mj-lt"/>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D1B0EE02-7A0B-46A0-5F6E-CFBC94BDF56D}"/>
              </a:ext>
            </a:extLst>
          </p:cNvPr>
          <p:cNvSpPr>
            <a:spLocks noGrp="1"/>
          </p:cNvSpPr>
          <p:nvPr>
            <p:ph type="body" sz="quarter" idx="13"/>
          </p:nvPr>
        </p:nvSpPr>
        <p:spPr>
          <a:xfrm>
            <a:off x="1346090" y="1726269"/>
            <a:ext cx="3024899" cy="547908"/>
          </a:xfrm>
        </p:spPr>
        <p:txBody>
          <a:bodyPr>
            <a:no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3667AE0A-CAE3-D199-2942-E05831D340A1}"/>
              </a:ext>
            </a:extLst>
          </p:cNvPr>
          <p:cNvSpPr>
            <a:spLocks noGrp="1"/>
          </p:cNvSpPr>
          <p:nvPr>
            <p:ph type="dt" sz="half" idx="10"/>
          </p:nvPr>
        </p:nvSpPr>
        <p:spPr>
          <a:xfrm>
            <a:off x="347132" y="6529916"/>
            <a:ext cx="3284341" cy="328084"/>
          </a:xfrm>
          <a:prstGeom prst="rect">
            <a:avLst/>
          </a:prstGeom>
        </p:spPr>
        <p:txBody>
          <a:bodyPr/>
          <a:lstStyle/>
          <a:p>
            <a:fld id="{BE4564F8-E916-4EFF-887D-D1E1BBF6454B}" type="datetime1">
              <a:rPr lang="en-US" smtClean="0"/>
              <a:t>3/27/2026</a:t>
            </a:fld>
            <a:endParaRPr lang="en-US" dirty="0"/>
          </a:p>
        </p:txBody>
      </p:sp>
      <p:sp>
        <p:nvSpPr>
          <p:cNvPr id="4" name="Footer Placeholder 3">
            <a:extLst>
              <a:ext uri="{FF2B5EF4-FFF2-40B4-BE49-F238E27FC236}">
                <a16:creationId xmlns:a16="http://schemas.microsoft.com/office/drawing/2014/main" id="{BFDFBF0A-E355-74AD-4A6E-8FD2BD7A6CAA}"/>
              </a:ext>
            </a:extLst>
          </p:cNvPr>
          <p:cNvSpPr>
            <a:spLocks noGrp="1"/>
          </p:cNvSpPr>
          <p:nvPr>
            <p:ph type="ftr" sz="quarter" idx="11"/>
          </p:nvPr>
        </p:nvSpPr>
        <p:spPr>
          <a:xfrm>
            <a:off x="8660019" y="6529916"/>
            <a:ext cx="2805405" cy="328084"/>
          </a:xfrm>
          <a:prstGeom prst="rect">
            <a:avLst/>
          </a:prstGeom>
        </p:spPr>
        <p:txBody>
          <a:bodyPr/>
          <a:lstStyle/>
          <a:p>
            <a:r>
              <a:rPr lang="en-US" dirty="0"/>
              <a:t>Sample Footer Text</a:t>
            </a:r>
          </a:p>
        </p:txBody>
      </p:sp>
      <p:sp>
        <p:nvSpPr>
          <p:cNvPr id="5" name="Slide Number Placeholder 4">
            <a:extLst>
              <a:ext uri="{FF2B5EF4-FFF2-40B4-BE49-F238E27FC236}">
                <a16:creationId xmlns:a16="http://schemas.microsoft.com/office/drawing/2014/main" id="{D971D965-1C87-6430-A8A7-B6EB43D86FCD}"/>
              </a:ext>
            </a:extLst>
          </p:cNvPr>
          <p:cNvSpPr>
            <a:spLocks noGrp="1"/>
          </p:cNvSpPr>
          <p:nvPr>
            <p:ph type="sldNum" sz="quarter" idx="12"/>
          </p:nvPr>
        </p:nvSpPr>
        <p:spPr>
          <a:xfrm>
            <a:off x="11415660" y="6529916"/>
            <a:ext cx="429207" cy="328084"/>
          </a:xfrm>
          <a:prstGeom prst="rect">
            <a:avLst/>
          </a:prstGeom>
        </p:spPr>
        <p:txBody>
          <a:bodyPr/>
          <a:lstStyle/>
          <a:p>
            <a:fld id="{CC057153-B650-4DEB-B370-79DDCFDCE934}" type="slidenum">
              <a:rPr lang="en-US" smtClean="0"/>
              <a:t>‹#›</a:t>
            </a:fld>
            <a:endParaRPr lang="en-US" dirty="0"/>
          </a:p>
        </p:txBody>
      </p:sp>
      <p:cxnSp>
        <p:nvCxnSpPr>
          <p:cNvPr id="11" name="Straight Connector 10">
            <a:extLst>
              <a:ext uri="{FF2B5EF4-FFF2-40B4-BE49-F238E27FC236}">
                <a16:creationId xmlns:a16="http://schemas.microsoft.com/office/drawing/2014/main" id="{57236231-7728-F430-19B7-A4956EAFC196}"/>
              </a:ext>
            </a:extLst>
          </p:cNvPr>
          <p:cNvCxnSpPr/>
          <p:nvPr/>
        </p:nvCxnSpPr>
        <p:spPr>
          <a:xfrm>
            <a:off x="1450428" y="2522483"/>
            <a:ext cx="0" cy="26249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876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tx1"/>
        </a:solidFill>
        <a:effectLst/>
      </p:bgPr>
    </p:bg>
    <p:spTree>
      <p:nvGrpSpPr>
        <p:cNvPr id="1" name=""/>
        <p:cNvGrpSpPr/>
        <p:nvPr/>
      </p:nvGrpSpPr>
      <p:grpSpPr>
        <a:xfrm>
          <a:off x="0" y="0"/>
          <a:ext cx="0" cy="0"/>
          <a:chOff x="0" y="0"/>
          <a:chExt cx="0" cy="0"/>
        </a:xfrm>
      </p:grpSpPr>
      <p:pic>
        <p:nvPicPr>
          <p:cNvPr id="3" name="Picture 2" descr="A purple circle with black background&#10;&#10;AI-generated content may be incorrect.">
            <a:extLst>
              <a:ext uri="{FF2B5EF4-FFF2-40B4-BE49-F238E27FC236}">
                <a16:creationId xmlns:a16="http://schemas.microsoft.com/office/drawing/2014/main" id="{9ECA965F-086A-7B72-BC9F-EA4CF32BCAAD}"/>
              </a:ext>
            </a:extLst>
          </p:cNvPr>
          <p:cNvPicPr>
            <a:picLocks noChangeAspect="1"/>
          </p:cNvPicPr>
          <p:nvPr/>
        </p:nvPicPr>
        <p:blipFill>
          <a:blip r:embed="rId2">
            <a:extLst>
              <a:ext uri="{28A0092B-C50C-407E-A947-70E740481C1C}">
                <a14:useLocalDpi xmlns:a14="http://schemas.microsoft.com/office/drawing/2010/main" val="0"/>
              </a:ext>
            </a:extLst>
          </a:blip>
          <a:srcRect b="11502"/>
          <a:stretch/>
        </p:blipFill>
        <p:spPr>
          <a:xfrm>
            <a:off x="421566" y="1836225"/>
            <a:ext cx="5674434" cy="5021775"/>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50428" y="990601"/>
            <a:ext cx="9145991" cy="3630384"/>
          </a:xfrm>
        </p:spPr>
        <p:txBody>
          <a:bodyPr anchor="b">
            <a:noAutofit/>
          </a:bodyPr>
          <a:lstStyle>
            <a:lvl1pPr algn="l">
              <a:defRPr sz="650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347132" y="6529916"/>
            <a:ext cx="3284341" cy="328084"/>
          </a:xfrm>
          <a:prstGeom prst="rect">
            <a:avLst/>
          </a:prstGeom>
        </p:spPr>
        <p:txBody>
          <a:bodyPr/>
          <a:lstStyle>
            <a:lvl1pPr>
              <a:defRPr>
                <a:solidFill>
                  <a:schemeClr val="bg1"/>
                </a:solidFill>
              </a:defRPr>
            </a:lvl1pPr>
          </a:lstStyle>
          <a:p>
            <a:fld id="{BD69ADDC-FB37-4BD0-807F-2EC90205924B}" type="datetime1">
              <a:rPr lang="en-US" smtClean="0"/>
              <a:pPr/>
              <a:t>3/27/2026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660019" y="6529916"/>
            <a:ext cx="2805405" cy="328084"/>
          </a:xfrm>
          <a:prstGeom prst="rect">
            <a:avLst/>
          </a:prstGeom>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415660" y="6529916"/>
            <a:ext cx="429207" cy="328084"/>
          </a:xfrm>
          <a:prstGeom prst="rect">
            <a:avLst/>
          </a:prstGeom>
        </p:spPr>
        <p:txBody>
          <a:bodyPr/>
          <a:lstStyle>
            <a:lvl1pPr>
              <a:defRPr>
                <a:solidFill>
                  <a:schemeClr val="bg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38698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Autofit/>
          </a:bodyPr>
          <a:lstStyle/>
          <a:p>
            <a:r>
              <a:rPr lang="en-US" dirty="0"/>
              <a:t>Click to edit Master </a:t>
            </a:r>
            <a:br>
              <a:rPr lang="en-US" dirty="0"/>
            </a:br>
            <a:r>
              <a:rPr lang="en-US" dirty="0"/>
              <a:t>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347132" y="6529916"/>
            <a:ext cx="3284341" cy="328084"/>
          </a:xfrm>
          <a:prstGeom prst="rect">
            <a:avLst/>
          </a:prstGeom>
        </p:spPr>
        <p:txBody>
          <a:bodyPr vert="horz" lIns="91440" tIns="45720" rIns="91440" bIns="45720" rtlCol="0" anchor="ctr"/>
          <a:lstStyle>
            <a:lvl1pPr algn="l">
              <a:defRPr sz="900">
                <a:solidFill>
                  <a:schemeClr val="tx1"/>
                </a:solidFill>
              </a:defRPr>
            </a:lvl1pPr>
          </a:lstStyle>
          <a:p>
            <a:fld id="{665DFBE8-81F4-46A1-BB38-C49D79C4F68D}" type="datetime1">
              <a:rPr lang="en-US" smtClean="0"/>
              <a:t>3/27/2026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660019" y="6529916"/>
            <a:ext cx="2805405" cy="328084"/>
          </a:xfrm>
          <a:prstGeom prst="rect">
            <a:avLst/>
          </a:prstGeom>
        </p:spPr>
        <p:txBody>
          <a:bodyPr vert="horz" lIns="91440" tIns="45720" rIns="91440" bIns="45720" rtlCol="0" anchor="ctr"/>
          <a:lstStyle>
            <a:lvl1pPr algn="r">
              <a:defRPr sz="9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15660" y="6529916"/>
            <a:ext cx="429207" cy="328084"/>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97475463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77" r:id="rId37"/>
    <p:sldLayoutId id="2147483863" r:id="rId38"/>
    <p:sldLayoutId id="2147483864" r:id="rId39"/>
    <p:sldLayoutId id="2147483865" r:id="rId40"/>
    <p:sldLayoutId id="2147483866" r:id="rId41"/>
    <p:sldLayoutId id="2147483867" r:id="rId42"/>
    <p:sldLayoutId id="2147483868" r:id="rId43"/>
    <p:sldLayoutId id="2147483869" r:id="rId44"/>
    <p:sldLayoutId id="2147483870" r:id="rId45"/>
    <p:sldLayoutId id="2147483871" r:id="rId46"/>
    <p:sldLayoutId id="2147483872" r:id="rId47"/>
    <p:sldLayoutId id="2147483873" r:id="rId48"/>
    <p:sldLayoutId id="2147483874" r:id="rId49"/>
    <p:sldLayoutId id="2147483875" r:id="rId50"/>
    <p:sldLayoutId id="2147483876" r:id="rId51"/>
    <p:sldLayoutId id="2147483878" r:id="rId52"/>
    <p:sldLayoutId id="2147483879" r:id="rId53"/>
  </p:sldLayoutIdLst>
  <p:hf sldNum="0" hdr="0" ftr="0" dt="0"/>
  <p:txStyles>
    <p:titleStyle>
      <a:lvl1pPr algn="l" defTabSz="914400" rtl="0" eaLnBrk="1" latinLnBrk="0" hangingPunct="1">
        <a:lnSpc>
          <a:spcPct val="80000"/>
        </a:lnSpc>
        <a:spcBef>
          <a:spcPct val="0"/>
        </a:spcBef>
        <a:buNone/>
        <a:defRPr sz="4500" b="0" kern="1200" cap="all" spc="50" baseline="0">
          <a:solidFill>
            <a:schemeClr val="tx1"/>
          </a:solidFill>
          <a:latin typeface="+mj-lt"/>
          <a:ea typeface="+mj-ea"/>
          <a:cs typeface="+mj-cs"/>
        </a:defRPr>
      </a:lvl1pPr>
    </p:titleStyle>
    <p:bodyStyle>
      <a:lvl1pPr marL="228600" indent="-228600" algn="l" defTabSz="914400" rtl="0" eaLnBrk="1" latinLnBrk="0" hangingPunct="1">
        <a:lnSpc>
          <a:spcPct val="14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228600" algn="l" defTabSz="914400" rtl="0" eaLnBrk="1" latinLnBrk="0" hangingPunct="1">
        <a:lnSpc>
          <a:spcPct val="140000"/>
        </a:lnSpc>
        <a:spcBef>
          <a:spcPts val="500"/>
        </a:spcBef>
        <a:buFont typeface="Arial" panose="020B0604020202020204" pitchFamily="34" charset="0"/>
        <a:buChar char="•"/>
        <a:defRPr sz="1200" kern="1200">
          <a:solidFill>
            <a:schemeClr val="tx1"/>
          </a:solidFill>
          <a:latin typeface="+mn-lt"/>
          <a:ea typeface="+mn-ea"/>
          <a:cs typeface="+mn-cs"/>
        </a:defRPr>
      </a:lvl2pPr>
      <a:lvl3pPr marL="685800" indent="-228600" algn="l" defTabSz="914400" rtl="0" eaLnBrk="1" latinLnBrk="0" hangingPunct="1">
        <a:lnSpc>
          <a:spcPct val="140000"/>
        </a:lnSpc>
        <a:spcBef>
          <a:spcPts val="500"/>
        </a:spcBef>
        <a:buFont typeface="Arial" panose="020B0604020202020204" pitchFamily="34" charset="0"/>
        <a:buChar char="•"/>
        <a:defRPr sz="1100" kern="1200">
          <a:solidFill>
            <a:schemeClr val="tx1"/>
          </a:solidFill>
          <a:latin typeface="+mn-lt"/>
          <a:ea typeface="+mn-ea"/>
          <a:cs typeface="+mn-cs"/>
        </a:defRPr>
      </a:lvl3pPr>
      <a:lvl4pPr marL="914400" indent="-228600" algn="l" defTabSz="914400" rtl="0" eaLnBrk="1" latinLnBrk="0" hangingPunct="1">
        <a:lnSpc>
          <a:spcPct val="140000"/>
        </a:lnSpc>
        <a:spcBef>
          <a:spcPts val="500"/>
        </a:spcBef>
        <a:buFont typeface="Arial" panose="020B0604020202020204" pitchFamily="34" charset="0"/>
        <a:buChar char="•"/>
        <a:defRPr sz="1050" kern="1200">
          <a:solidFill>
            <a:schemeClr val="tx1"/>
          </a:solidFill>
          <a:latin typeface="+mn-lt"/>
          <a:ea typeface="+mn-ea"/>
          <a:cs typeface="+mn-cs"/>
        </a:defRPr>
      </a:lvl4pPr>
      <a:lvl5pPr marL="1143000" indent="-228600" algn="l" defTabSz="914400" rtl="0" eaLnBrk="1" latinLnBrk="0" hangingPunct="1">
        <a:lnSpc>
          <a:spcPct val="140000"/>
        </a:lnSpc>
        <a:spcBef>
          <a:spcPts val="5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57989-07E4-B482-9F2A-EBF670F7FA92}"/>
              </a:ext>
            </a:extLst>
          </p:cNvPr>
          <p:cNvSpPr>
            <a:spLocks noGrp="1"/>
          </p:cNvSpPr>
          <p:nvPr>
            <p:ph type="title"/>
          </p:nvPr>
        </p:nvSpPr>
        <p:spPr>
          <a:xfrm>
            <a:off x="1659347" y="1207377"/>
            <a:ext cx="9292463" cy="3941566"/>
          </a:xfrm>
        </p:spPr>
        <p:txBody>
          <a:bodyPr>
            <a:normAutofit/>
          </a:bodyPr>
          <a:lstStyle/>
          <a:p>
            <a:r>
              <a:rPr lang="en-US" dirty="0"/>
              <a:t>Artificial Intelligence overview </a:t>
            </a:r>
          </a:p>
        </p:txBody>
      </p:sp>
      <p:sp>
        <p:nvSpPr>
          <p:cNvPr id="3" name="Subtitle 2">
            <a:extLst>
              <a:ext uri="{FF2B5EF4-FFF2-40B4-BE49-F238E27FC236}">
                <a16:creationId xmlns:a16="http://schemas.microsoft.com/office/drawing/2014/main" id="{363CF5F8-0028-8636-5006-5D5C52B32774}"/>
              </a:ext>
            </a:extLst>
          </p:cNvPr>
          <p:cNvSpPr>
            <a:spLocks noGrp="1"/>
          </p:cNvSpPr>
          <p:nvPr>
            <p:ph type="body" sz="quarter" idx="13"/>
          </p:nvPr>
        </p:nvSpPr>
        <p:spPr>
          <a:xfrm>
            <a:off x="1240190" y="931706"/>
            <a:ext cx="4347139" cy="1163834"/>
          </a:xfrm>
        </p:spPr>
        <p:txBody>
          <a:bodyPr>
            <a:normAutofit/>
          </a:bodyPr>
          <a:lstStyle/>
          <a:p>
            <a:r>
              <a:rPr lang="en-US" sz="1800" dirty="0"/>
              <a:t>Presented by Anthony Frazier </a:t>
            </a:r>
            <a:endParaRPr lang="en-US" sz="1400" dirty="0"/>
          </a:p>
        </p:txBody>
      </p:sp>
      <p:sp>
        <p:nvSpPr>
          <p:cNvPr id="4" name="TextBox 3">
            <a:extLst>
              <a:ext uri="{FF2B5EF4-FFF2-40B4-BE49-F238E27FC236}">
                <a16:creationId xmlns:a16="http://schemas.microsoft.com/office/drawing/2014/main" id="{E2C2E39B-827A-EE0D-AA9E-31A9266DB274}"/>
              </a:ext>
            </a:extLst>
          </p:cNvPr>
          <p:cNvSpPr txBox="1"/>
          <p:nvPr/>
        </p:nvSpPr>
        <p:spPr>
          <a:xfrm>
            <a:off x="3942495" y="5548605"/>
            <a:ext cx="5817326" cy="461665"/>
          </a:xfrm>
          <a:prstGeom prst="rect">
            <a:avLst/>
          </a:prstGeom>
          <a:noFill/>
        </p:spPr>
        <p:txBody>
          <a:bodyPr wrap="square" rtlCol="0">
            <a:spAutoFit/>
          </a:bodyPr>
          <a:lstStyle/>
          <a:p>
            <a:r>
              <a:rPr lang="en-US" sz="2400" dirty="0"/>
              <a:t>Understanding AI and Its Impact</a:t>
            </a:r>
          </a:p>
        </p:txBody>
      </p:sp>
    </p:spTree>
    <p:extLst>
      <p:ext uri="{BB962C8B-B14F-4D97-AF65-F5344CB8AC3E}">
        <p14:creationId xmlns:p14="http://schemas.microsoft.com/office/powerpoint/2010/main" val="177383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C3553-200C-516E-ABCA-C5CC0C85414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03DB1D8-4D0D-97F9-4227-90F59EAD5428}"/>
              </a:ext>
            </a:extLst>
          </p:cNvPr>
          <p:cNvSpPr>
            <a:spLocks noGrp="1"/>
          </p:cNvSpPr>
          <p:nvPr>
            <p:ph type="title"/>
          </p:nvPr>
        </p:nvSpPr>
        <p:spPr>
          <a:xfrm>
            <a:off x="739793" y="787560"/>
            <a:ext cx="4361688" cy="1386965"/>
          </a:xfrm>
        </p:spPr>
        <p:txBody>
          <a:bodyPr anchor="t">
            <a:normAutofit/>
          </a:bodyPr>
          <a:lstStyle/>
          <a:p>
            <a:r>
              <a:rPr lang="en-US" sz="4200"/>
              <a:t>Fear of replacement </a:t>
            </a:r>
          </a:p>
        </p:txBody>
      </p:sp>
      <p:sp>
        <p:nvSpPr>
          <p:cNvPr id="3" name="Content Placeholder 2">
            <a:extLst>
              <a:ext uri="{FF2B5EF4-FFF2-40B4-BE49-F238E27FC236}">
                <a16:creationId xmlns:a16="http://schemas.microsoft.com/office/drawing/2014/main" id="{C23183E5-7205-4CAE-7321-B1469E562385}"/>
              </a:ext>
            </a:extLst>
          </p:cNvPr>
          <p:cNvSpPr>
            <a:spLocks noGrp="1"/>
          </p:cNvSpPr>
          <p:nvPr>
            <p:ph sz="quarter" idx="14"/>
          </p:nvPr>
        </p:nvSpPr>
        <p:spPr>
          <a:xfrm>
            <a:off x="620486" y="2438545"/>
            <a:ext cx="4920343" cy="3512152"/>
          </a:xfrm>
        </p:spPr>
        <p:txBody>
          <a:bodyPr>
            <a:normAutofit/>
          </a:bodyPr>
          <a:lstStyle/>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effectLst/>
                <a:uLnTx/>
                <a:uFillTx/>
              </a:rPr>
              <a:t>Institutions should responsibly communicate to their employees that AI is not intended to replace them, but rather to enhance their efficiency and enable them to concentrate on more complex scenarios. The combination of employees and AI has the potential to increase productivity tenfold.</a:t>
            </a:r>
          </a:p>
          <a:p>
            <a:endParaRPr lang="en-US" dirty="0"/>
          </a:p>
        </p:txBody>
      </p:sp>
      <p:pic>
        <p:nvPicPr>
          <p:cNvPr id="4" name="Picture 3">
            <a:extLst>
              <a:ext uri="{FF2B5EF4-FFF2-40B4-BE49-F238E27FC236}">
                <a16:creationId xmlns:a16="http://schemas.microsoft.com/office/drawing/2014/main" id="{D5C797ED-71F5-5E31-400F-2EFA166C01A6}"/>
              </a:ext>
            </a:extLst>
          </p:cNvPr>
          <p:cNvPicPr>
            <a:picLocks noChangeAspect="1"/>
          </p:cNvPicPr>
          <p:nvPr/>
        </p:nvPicPr>
        <p:blipFill>
          <a:blip r:embed="rId2"/>
          <a:srcRect r="3" b="583"/>
          <a:stretch>
            <a:fillRect/>
          </a:stretch>
        </p:blipFill>
        <p:spPr>
          <a:xfrm>
            <a:off x="5749422" y="333756"/>
            <a:ext cx="6086539" cy="6190488"/>
          </a:xfrm>
          <a:custGeom>
            <a:avLst/>
            <a:gdLst>
              <a:gd name="connsiteX0" fmla="*/ 0 w 6086539"/>
              <a:gd name="connsiteY0" fmla="*/ 0 h 6181344"/>
              <a:gd name="connsiteX1" fmla="*/ 5900171 w 6086539"/>
              <a:gd name="connsiteY1" fmla="*/ 0 h 6181344"/>
              <a:gd name="connsiteX2" fmla="*/ 6086539 w 6086539"/>
              <a:gd name="connsiteY2" fmla="*/ 186368 h 6181344"/>
              <a:gd name="connsiteX3" fmla="*/ 6086539 w 6086539"/>
              <a:gd name="connsiteY3" fmla="*/ 5994976 h 6181344"/>
              <a:gd name="connsiteX4" fmla="*/ 5900171 w 6086539"/>
              <a:gd name="connsiteY4" fmla="*/ 6181344 h 6181344"/>
              <a:gd name="connsiteX5" fmla="*/ 0 w 6086539"/>
              <a:gd name="connsiteY5" fmla="*/ 6181344 h 618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6539" h="6181344">
                <a:moveTo>
                  <a:pt x="0" y="0"/>
                </a:moveTo>
                <a:lnTo>
                  <a:pt x="5900171" y="0"/>
                </a:lnTo>
                <a:cubicBezTo>
                  <a:pt x="6003099" y="0"/>
                  <a:pt x="6086539" y="83440"/>
                  <a:pt x="6086539" y="186368"/>
                </a:cubicBezTo>
                <a:lnTo>
                  <a:pt x="6086539" y="5994976"/>
                </a:lnTo>
                <a:cubicBezTo>
                  <a:pt x="6086539" y="6097904"/>
                  <a:pt x="6003099" y="6181344"/>
                  <a:pt x="5900171" y="6181344"/>
                </a:cubicBezTo>
                <a:lnTo>
                  <a:pt x="0" y="6181344"/>
                </a:lnTo>
                <a:close/>
              </a:path>
            </a:pathLst>
          </a:custGeom>
          <a:noFill/>
        </p:spPr>
      </p:pic>
    </p:spTree>
    <p:extLst>
      <p:ext uri="{BB962C8B-B14F-4D97-AF65-F5344CB8AC3E}">
        <p14:creationId xmlns:p14="http://schemas.microsoft.com/office/powerpoint/2010/main" val="2528886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33596-D406-B507-2DF6-6FBA079D505B}"/>
            </a:ext>
          </a:extLst>
        </p:cNvPr>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406951FD-A6E7-A9A4-7471-D631A09B1F99}"/>
              </a:ext>
            </a:extLst>
          </p:cNvPr>
          <p:cNvPicPr>
            <a:picLocks noChangeAspect="1"/>
          </p:cNvPicPr>
          <p:nvPr/>
        </p:nvPicPr>
        <p:blipFill>
          <a:blip r:embed="rId2"/>
          <a:stretch>
            <a:fillRect/>
          </a:stretch>
        </p:blipFill>
        <p:spPr>
          <a:xfrm>
            <a:off x="120650" y="351696"/>
            <a:ext cx="11950700" cy="6154608"/>
          </a:xfrm>
          <a:prstGeom prst="rect">
            <a:avLst/>
          </a:prstGeom>
          <a:noFill/>
        </p:spPr>
      </p:pic>
    </p:spTree>
    <p:extLst>
      <p:ext uri="{BB962C8B-B14F-4D97-AF65-F5344CB8AC3E}">
        <p14:creationId xmlns:p14="http://schemas.microsoft.com/office/powerpoint/2010/main" val="384871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BA98E-61B2-EC2C-2B7F-4D32D8C23529}"/>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1A3151C9-CBCB-CED5-5CD3-F144F9AA3014}"/>
              </a:ext>
            </a:extLst>
          </p:cNvPr>
          <p:cNvSpPr>
            <a:spLocks noGrp="1"/>
          </p:cNvSpPr>
          <p:nvPr>
            <p:ph type="title"/>
          </p:nvPr>
        </p:nvSpPr>
        <p:spPr>
          <a:xfrm>
            <a:off x="612646" y="141593"/>
            <a:ext cx="8467558" cy="1554480"/>
          </a:xfrm>
        </p:spPr>
        <p:txBody>
          <a:bodyPr anchor="b">
            <a:normAutofit/>
          </a:bodyPr>
          <a:lstStyle/>
          <a:p>
            <a:r>
              <a:rPr lang="en-US" dirty="0"/>
              <a:t>Potential task  improvements</a:t>
            </a:r>
          </a:p>
        </p:txBody>
      </p:sp>
      <p:graphicFrame>
        <p:nvGraphicFramePr>
          <p:cNvPr id="14" name="Content Placeholder 2">
            <a:extLst>
              <a:ext uri="{FF2B5EF4-FFF2-40B4-BE49-F238E27FC236}">
                <a16:creationId xmlns:a16="http://schemas.microsoft.com/office/drawing/2014/main" id="{520A9EBA-15FA-8315-1A92-47ECEDE83420}"/>
              </a:ext>
            </a:extLst>
          </p:cNvPr>
          <p:cNvGraphicFramePr>
            <a:graphicFrameLocks noGrp="1"/>
          </p:cNvGraphicFramePr>
          <p:nvPr>
            <p:ph sz="quarter" idx="13"/>
            <p:extLst>
              <p:ext uri="{D42A27DB-BD31-4B8C-83A1-F6EECF244321}">
                <p14:modId xmlns:p14="http://schemas.microsoft.com/office/powerpoint/2010/main" val="3716873998"/>
              </p:ext>
            </p:extLst>
          </p:nvPr>
        </p:nvGraphicFramePr>
        <p:xfrm>
          <a:off x="797703" y="1892017"/>
          <a:ext cx="10850011" cy="4552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0459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CF2DD-5772-A60E-4AA7-38F5271283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A63A3B-2501-A9C1-ABEB-9D48D38717FC}"/>
              </a:ext>
            </a:extLst>
          </p:cNvPr>
          <p:cNvSpPr>
            <a:spLocks noGrp="1"/>
          </p:cNvSpPr>
          <p:nvPr>
            <p:ph type="ctrTitle"/>
          </p:nvPr>
        </p:nvSpPr>
        <p:spPr>
          <a:xfrm>
            <a:off x="1523004" y="2205447"/>
            <a:ext cx="9145991" cy="1765662"/>
          </a:xfrm>
        </p:spPr>
        <p:txBody>
          <a:bodyPr/>
          <a:lstStyle/>
          <a:p>
            <a:r>
              <a:rPr lang="en-US" dirty="0"/>
              <a:t>Ai usage concerns </a:t>
            </a:r>
          </a:p>
        </p:txBody>
      </p:sp>
    </p:spTree>
    <p:extLst>
      <p:ext uri="{BB962C8B-B14F-4D97-AF65-F5344CB8AC3E}">
        <p14:creationId xmlns:p14="http://schemas.microsoft.com/office/powerpoint/2010/main" val="3157961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7C765-7075-9D1B-0A1F-51C6C9CF69B2}"/>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C41FFEEE-A4DC-A392-347E-A3D5111E2BA8}"/>
              </a:ext>
            </a:extLst>
          </p:cNvPr>
          <p:cNvSpPr>
            <a:spLocks noGrp="1"/>
          </p:cNvSpPr>
          <p:nvPr>
            <p:ph type="title"/>
          </p:nvPr>
        </p:nvSpPr>
        <p:spPr>
          <a:xfrm>
            <a:off x="394932" y="280148"/>
            <a:ext cx="8467558" cy="1108166"/>
          </a:xfrm>
        </p:spPr>
        <p:txBody>
          <a:bodyPr anchor="b">
            <a:normAutofit/>
          </a:bodyPr>
          <a:lstStyle/>
          <a:p>
            <a:r>
              <a:rPr lang="en-US" dirty="0"/>
              <a:t>Cybersecurity risk</a:t>
            </a:r>
          </a:p>
        </p:txBody>
      </p:sp>
      <p:graphicFrame>
        <p:nvGraphicFramePr>
          <p:cNvPr id="8" name="Content Placeholder 5">
            <a:extLst>
              <a:ext uri="{FF2B5EF4-FFF2-40B4-BE49-F238E27FC236}">
                <a16:creationId xmlns:a16="http://schemas.microsoft.com/office/drawing/2014/main" id="{927F4EFB-8BC8-FA43-15E5-73D1315C25BD}"/>
              </a:ext>
            </a:extLst>
          </p:cNvPr>
          <p:cNvGraphicFramePr>
            <a:graphicFrameLocks noGrp="1"/>
          </p:cNvGraphicFramePr>
          <p:nvPr>
            <p:ph sz="quarter" idx="13"/>
            <p:extLst>
              <p:ext uri="{D42A27DB-BD31-4B8C-83A1-F6EECF244321}">
                <p14:modId xmlns:p14="http://schemas.microsoft.com/office/powerpoint/2010/main" val="4222648851"/>
              </p:ext>
            </p:extLst>
          </p:nvPr>
        </p:nvGraphicFramePr>
        <p:xfrm>
          <a:off x="612646" y="1817914"/>
          <a:ext cx="10142439" cy="4205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828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A54B3-8D0B-C1C7-DBF6-DE6E4F7EFE68}"/>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7B223F03-E46D-7453-E36E-0B8A2314727B}"/>
              </a:ext>
            </a:extLst>
          </p:cNvPr>
          <p:cNvSpPr>
            <a:spLocks noGrp="1"/>
          </p:cNvSpPr>
          <p:nvPr>
            <p:ph type="title"/>
          </p:nvPr>
        </p:nvSpPr>
        <p:spPr>
          <a:xfrm>
            <a:off x="394932" y="280148"/>
            <a:ext cx="8467558" cy="1108166"/>
          </a:xfrm>
        </p:spPr>
        <p:txBody>
          <a:bodyPr anchor="b">
            <a:normAutofit fontScale="90000"/>
          </a:bodyPr>
          <a:lstStyle/>
          <a:p>
            <a:r>
              <a:rPr lang="en-US" dirty="0"/>
              <a:t>Hallucinations and unattended consequences </a:t>
            </a:r>
          </a:p>
        </p:txBody>
      </p:sp>
      <p:graphicFrame>
        <p:nvGraphicFramePr>
          <p:cNvPr id="8" name="Content Placeholder 5">
            <a:extLst>
              <a:ext uri="{FF2B5EF4-FFF2-40B4-BE49-F238E27FC236}">
                <a16:creationId xmlns:a16="http://schemas.microsoft.com/office/drawing/2014/main" id="{B9D7958A-236A-A69B-6B7E-06C35E12A039}"/>
              </a:ext>
            </a:extLst>
          </p:cNvPr>
          <p:cNvGraphicFramePr>
            <a:graphicFrameLocks noGrp="1"/>
          </p:cNvGraphicFramePr>
          <p:nvPr>
            <p:ph sz="quarter" idx="13"/>
            <p:extLst>
              <p:ext uri="{D42A27DB-BD31-4B8C-83A1-F6EECF244321}">
                <p14:modId xmlns:p14="http://schemas.microsoft.com/office/powerpoint/2010/main" val="1697964099"/>
              </p:ext>
            </p:extLst>
          </p:nvPr>
        </p:nvGraphicFramePr>
        <p:xfrm>
          <a:off x="612646" y="1817914"/>
          <a:ext cx="10142439" cy="4205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5400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1FC8A-C9B4-1C79-E325-E18E3F6EA56F}"/>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CB80B0D-1080-DEE3-9E2E-15BFCF6A3761}"/>
              </a:ext>
            </a:extLst>
          </p:cNvPr>
          <p:cNvSpPr>
            <a:spLocks noGrp="1"/>
          </p:cNvSpPr>
          <p:nvPr>
            <p:ph type="title"/>
          </p:nvPr>
        </p:nvSpPr>
        <p:spPr>
          <a:xfrm>
            <a:off x="612646" y="141594"/>
            <a:ext cx="8467558" cy="1554480"/>
          </a:xfrm>
        </p:spPr>
        <p:txBody>
          <a:bodyPr/>
          <a:lstStyle/>
          <a:p>
            <a:r>
              <a:rPr lang="en-US" dirty="0"/>
              <a:t>Cognitive offloading</a:t>
            </a:r>
          </a:p>
        </p:txBody>
      </p:sp>
      <p:sp>
        <p:nvSpPr>
          <p:cNvPr id="6" name="Content Placeholder 5">
            <a:extLst>
              <a:ext uri="{FF2B5EF4-FFF2-40B4-BE49-F238E27FC236}">
                <a16:creationId xmlns:a16="http://schemas.microsoft.com/office/drawing/2014/main" id="{9020E581-E28C-D613-8527-685E630BB3FF}"/>
              </a:ext>
            </a:extLst>
          </p:cNvPr>
          <p:cNvSpPr>
            <a:spLocks noGrp="1"/>
          </p:cNvSpPr>
          <p:nvPr>
            <p:ph sz="quarter" idx="13"/>
          </p:nvPr>
        </p:nvSpPr>
        <p:spPr>
          <a:xfrm>
            <a:off x="612646" y="2225003"/>
            <a:ext cx="9924725" cy="4382546"/>
          </a:xfrm>
        </p:spPr>
        <p:txBody>
          <a:bodyPr>
            <a:noAutofit/>
          </a:bodyPr>
          <a:lstStyle/>
          <a:p>
            <a:pPr marL="0" marR="0" lvl="0" indent="0"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effectLst/>
                <a:uLnTx/>
                <a:uFillTx/>
              </a:rPr>
              <a:t>Cognitive offloading </a:t>
            </a:r>
            <a:r>
              <a:rPr kumimoji="0" lang="en-US" sz="1800" b="0" i="0" u="none" strike="noStrike" kern="1200" cap="none" spc="0" normalizeH="0" baseline="0" noProof="0" dirty="0">
                <a:ln>
                  <a:noFill/>
                </a:ln>
                <a:effectLst/>
                <a:uLnTx/>
                <a:uFillTx/>
              </a:rPr>
              <a:t>is the act of using external tools (like smartphones, AI assistants, or search engines) to store or process information instead of relying on our own memory. While this can increase efficiency, it can also lead to:</a:t>
            </a:r>
          </a:p>
          <a:p>
            <a:pPr marL="228600" marR="0" lvl="0" indent="-228600"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rPr>
              <a:t>Reduced memorization</a:t>
            </a:r>
            <a:r>
              <a:rPr kumimoji="0" lang="en-US" sz="1800" b="0" i="0" u="none" strike="noStrike" kern="1200" cap="none" spc="0" normalizeH="0" baseline="0" noProof="0" dirty="0">
                <a:ln>
                  <a:noFill/>
                </a:ln>
                <a:effectLst/>
                <a:uLnTx/>
                <a:uFillTx/>
              </a:rPr>
              <a:t>: We don’t feel the need to memorize phone numbers, directions, or facts because we know we can retrieve them instantly.</a:t>
            </a:r>
          </a:p>
          <a:p>
            <a:pPr marL="228600" marR="0" lvl="0" indent="-228600"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rPr>
              <a:t>Shallower encoding</a:t>
            </a:r>
            <a:r>
              <a:rPr kumimoji="0" lang="en-US" sz="1800" b="0" i="0" u="none" strike="noStrike" kern="1200" cap="none" spc="0" normalizeH="0" baseline="0" noProof="0" dirty="0">
                <a:ln>
                  <a:noFill/>
                </a:ln>
                <a:effectLst/>
                <a:uLnTx/>
                <a:uFillTx/>
              </a:rPr>
              <a:t>: When we expect to access information later, we tend to encode it less deeply in our brains, making it harder to recall without the tool.</a:t>
            </a:r>
          </a:p>
          <a:p>
            <a:pPr marL="228600" marR="0" lvl="0" indent="-228600"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rPr>
              <a:t>Dependence on devices</a:t>
            </a:r>
            <a:r>
              <a:rPr kumimoji="0" lang="en-US" sz="1800" b="0" i="0" u="none" strike="noStrike" kern="1200" cap="none" spc="0" normalizeH="0" baseline="0" noProof="0" dirty="0">
                <a:ln>
                  <a:noFill/>
                </a:ln>
                <a:effectLst/>
                <a:uLnTx/>
                <a:uFillTx/>
              </a:rPr>
              <a:t>: Over time, we become reliant on technology for even simple tasks, which can weaken our natural memory skills.</a:t>
            </a:r>
          </a:p>
        </p:txBody>
      </p:sp>
    </p:spTree>
    <p:extLst>
      <p:ext uri="{BB962C8B-B14F-4D97-AF65-F5344CB8AC3E}">
        <p14:creationId xmlns:p14="http://schemas.microsoft.com/office/powerpoint/2010/main" val="2814549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76E2C-040E-4D92-F9F7-F61C47F4F152}"/>
              </a:ext>
            </a:extLst>
          </p:cNvPr>
          <p:cNvSpPr>
            <a:spLocks noGrp="1"/>
          </p:cNvSpPr>
          <p:nvPr>
            <p:ph type="ctrTitle"/>
          </p:nvPr>
        </p:nvSpPr>
        <p:spPr>
          <a:xfrm>
            <a:off x="1450428" y="990601"/>
            <a:ext cx="9145991" cy="3630384"/>
          </a:xfrm>
        </p:spPr>
        <p:txBody>
          <a:bodyPr anchor="b">
            <a:normAutofit/>
          </a:bodyPr>
          <a:lstStyle/>
          <a:p>
            <a:r>
              <a:rPr lang="en-US" dirty="0"/>
              <a:t>Positives of artificial intelligence </a:t>
            </a:r>
          </a:p>
        </p:txBody>
      </p:sp>
    </p:spTree>
    <p:extLst>
      <p:ext uri="{BB962C8B-B14F-4D97-AF65-F5344CB8AC3E}">
        <p14:creationId xmlns:p14="http://schemas.microsoft.com/office/powerpoint/2010/main" val="2236553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BB929-3746-D87A-29AE-A6A19C1112B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B58A656-F529-2591-671C-FFFD12CA12AC}"/>
              </a:ext>
            </a:extLst>
          </p:cNvPr>
          <p:cNvSpPr>
            <a:spLocks noGrp="1"/>
          </p:cNvSpPr>
          <p:nvPr>
            <p:ph type="title"/>
          </p:nvPr>
        </p:nvSpPr>
        <p:spPr>
          <a:xfrm>
            <a:off x="612646" y="98050"/>
            <a:ext cx="8467558" cy="1554480"/>
          </a:xfrm>
        </p:spPr>
        <p:txBody>
          <a:bodyPr anchor="b">
            <a:normAutofit/>
          </a:bodyPr>
          <a:lstStyle/>
          <a:p>
            <a:r>
              <a:rPr kumimoji="0" lang="en-US" b="1" i="0" u="none" strike="noStrike" kern="1200" cap="all" spc="0" normalizeH="0" baseline="0" noProof="0" dirty="0">
                <a:ln>
                  <a:noFill/>
                </a:ln>
                <a:effectLst/>
                <a:uLnTx/>
                <a:uFillTx/>
              </a:rPr>
              <a:t>Improve employee  productivity</a:t>
            </a:r>
            <a:endParaRPr lang="en-US" dirty="0"/>
          </a:p>
        </p:txBody>
      </p:sp>
      <p:graphicFrame>
        <p:nvGraphicFramePr>
          <p:cNvPr id="13" name="Content Placeholder 5">
            <a:extLst>
              <a:ext uri="{FF2B5EF4-FFF2-40B4-BE49-F238E27FC236}">
                <a16:creationId xmlns:a16="http://schemas.microsoft.com/office/drawing/2014/main" id="{A0DC407B-CF5A-54BE-188C-8B8C9B1DCA7C}"/>
              </a:ext>
            </a:extLst>
          </p:cNvPr>
          <p:cNvGraphicFramePr>
            <a:graphicFrameLocks noGrp="1"/>
          </p:cNvGraphicFramePr>
          <p:nvPr>
            <p:ph sz="quarter" idx="13"/>
            <p:extLst>
              <p:ext uri="{D42A27DB-BD31-4B8C-83A1-F6EECF244321}">
                <p14:modId xmlns:p14="http://schemas.microsoft.com/office/powerpoint/2010/main" val="1355878486"/>
              </p:ext>
            </p:extLst>
          </p:nvPr>
        </p:nvGraphicFramePr>
        <p:xfrm>
          <a:off x="612646" y="1826702"/>
          <a:ext cx="10966707" cy="4563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8947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B8820-A37D-9600-581E-0D54D7443187}"/>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E10048F6-5012-A735-A94C-363D5EB76D30}"/>
              </a:ext>
            </a:extLst>
          </p:cNvPr>
          <p:cNvSpPr>
            <a:spLocks noGrp="1"/>
          </p:cNvSpPr>
          <p:nvPr>
            <p:ph type="ctrTitle"/>
          </p:nvPr>
        </p:nvSpPr>
        <p:spPr>
          <a:xfrm>
            <a:off x="592733" y="446315"/>
            <a:ext cx="7876287" cy="1997583"/>
          </a:xfrm>
        </p:spPr>
        <p:txBody>
          <a:bodyPr anchor="b">
            <a:normAutofit/>
          </a:bodyPr>
          <a:lstStyle/>
          <a:p>
            <a:r>
              <a:rPr lang="en-US" dirty="0"/>
              <a:t>In conclusion </a:t>
            </a:r>
          </a:p>
        </p:txBody>
      </p:sp>
      <p:sp>
        <p:nvSpPr>
          <p:cNvPr id="6" name="Content Placeholder 5">
            <a:extLst>
              <a:ext uri="{FF2B5EF4-FFF2-40B4-BE49-F238E27FC236}">
                <a16:creationId xmlns:a16="http://schemas.microsoft.com/office/drawing/2014/main" id="{38BF751E-8944-6214-308C-9F111926F725}"/>
              </a:ext>
            </a:extLst>
          </p:cNvPr>
          <p:cNvSpPr>
            <a:spLocks noGrp="1"/>
          </p:cNvSpPr>
          <p:nvPr>
            <p:ph type="subTitle" idx="1"/>
          </p:nvPr>
        </p:nvSpPr>
        <p:spPr>
          <a:xfrm>
            <a:off x="849087" y="3254829"/>
            <a:ext cx="8109856" cy="3298371"/>
          </a:xfrm>
        </p:spPr>
        <p:txBody>
          <a:bodyPr anchor="b">
            <a:normAutofit/>
          </a:bodyPr>
          <a:lstStyle/>
          <a:p>
            <a:pPr marL="0" marR="0">
              <a:lnSpc>
                <a:spcPct val="130000"/>
              </a:lnSpc>
              <a:spcAft>
                <a:spcPts val="800"/>
              </a:spcAft>
              <a:buNone/>
            </a:pPr>
            <a:r>
              <a:rPr lang="en-US" kern="100" dirty="0">
                <a:effectLst/>
              </a:rPr>
              <a:t>AI has swept across the world and is making significant progress in the business landscape. As leaders, it’s important to thoughtfully and strategically integrate AI into your operations. Some vendors may exaggerate AI’s capabilities and its potential return on investment (ROI), so having a clear implementation plan and criteria for what constitutes a successful outcome is essential.</a:t>
            </a:r>
          </a:p>
          <a:p>
            <a:pPr marL="228600" marR="0" lvl="0" indent="-228600"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effectLst/>
              <a:uLnTx/>
              <a:uFillTx/>
            </a:endParaRPr>
          </a:p>
        </p:txBody>
      </p:sp>
    </p:spTree>
    <p:extLst>
      <p:ext uri="{BB962C8B-B14F-4D97-AF65-F5344CB8AC3E}">
        <p14:creationId xmlns:p14="http://schemas.microsoft.com/office/powerpoint/2010/main" val="4168816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B56E-1A01-8D29-F217-638F3BEF697B}"/>
              </a:ext>
            </a:extLst>
          </p:cNvPr>
          <p:cNvSpPr>
            <a:spLocks noGrp="1"/>
          </p:cNvSpPr>
          <p:nvPr>
            <p:ph type="title"/>
          </p:nvPr>
        </p:nvSpPr>
        <p:spPr>
          <a:xfrm>
            <a:off x="859536" y="907302"/>
            <a:ext cx="4361688" cy="1386965"/>
          </a:xfrm>
        </p:spPr>
        <p:txBody>
          <a:bodyPr/>
          <a:lstStyle/>
          <a:p>
            <a:r>
              <a:rPr lang="en-US" dirty="0"/>
              <a:t>What is AI?</a:t>
            </a:r>
          </a:p>
        </p:txBody>
      </p:sp>
      <p:sp>
        <p:nvSpPr>
          <p:cNvPr id="3" name="Content Placeholder 2">
            <a:extLst>
              <a:ext uri="{FF2B5EF4-FFF2-40B4-BE49-F238E27FC236}">
                <a16:creationId xmlns:a16="http://schemas.microsoft.com/office/drawing/2014/main" id="{8DE9521F-CC42-235E-F804-B826A36205D1}"/>
              </a:ext>
            </a:extLst>
          </p:cNvPr>
          <p:cNvSpPr>
            <a:spLocks noGrp="1"/>
          </p:cNvSpPr>
          <p:nvPr>
            <p:ph sz="quarter" idx="14"/>
          </p:nvPr>
        </p:nvSpPr>
        <p:spPr>
          <a:xfrm>
            <a:off x="674914" y="2035629"/>
            <a:ext cx="4833257" cy="4038600"/>
          </a:xfrm>
        </p:spPr>
        <p:txBody>
          <a:bodyPr>
            <a:normAutofit fontScale="85000" lnSpcReduction="20000"/>
          </a:bodyPr>
          <a:lstStyle/>
          <a:p>
            <a:pPr marL="0" indent="0">
              <a:buNone/>
            </a:pPr>
            <a:r>
              <a:rPr kumimoji="0" lang="en-US" sz="2800" b="0" i="0" u="none" strike="noStrike" kern="1200" cap="none" spc="0" normalizeH="0" baseline="0" noProof="0" dirty="0">
                <a:ln>
                  <a:noFill/>
                </a:ln>
                <a:solidFill>
                  <a:srgbClr val="003865"/>
                </a:solidFill>
                <a:effectLst/>
                <a:uLnTx/>
                <a:uFillTx/>
                <a:ea typeface="+mn-ea"/>
                <a:cs typeface="+mn-cs"/>
              </a:rPr>
              <a:t>Artificial Intelligence (AI) refers to the ability of a computer or computer-controlled robot to perform tasks that typically require human intelligence. These tasks can include reasoning, learning, problem-solving, </a:t>
            </a:r>
            <a:r>
              <a:rPr kumimoji="0" lang="en-US" sz="2800" b="0" i="0" u="none" strike="noStrike" kern="1200" cap="none" spc="0" normalizeH="0" baseline="0" noProof="0" dirty="0">
                <a:ln>
                  <a:noFill/>
                </a:ln>
                <a:solidFill>
                  <a:srgbClr val="003865"/>
                </a:solidFill>
                <a:effectLst/>
                <a:highlight>
                  <a:srgbClr val="FFFF00"/>
                </a:highlight>
                <a:uLnTx/>
                <a:uFillTx/>
                <a:ea typeface="+mn-ea"/>
                <a:cs typeface="+mn-cs"/>
              </a:rPr>
              <a:t>perception</a:t>
            </a:r>
            <a:r>
              <a:rPr kumimoji="0" lang="en-US" sz="2800" b="0" i="0" u="none" strike="noStrike" kern="1200" cap="none" spc="0" normalizeH="0" baseline="0" noProof="0" dirty="0">
                <a:ln>
                  <a:noFill/>
                </a:ln>
                <a:solidFill>
                  <a:srgbClr val="003865"/>
                </a:solidFill>
                <a:effectLst/>
                <a:uLnTx/>
                <a:uFillTx/>
                <a:ea typeface="+mn-ea"/>
                <a:cs typeface="+mn-cs"/>
              </a:rPr>
              <a:t>, and language understanding.</a:t>
            </a:r>
            <a:endParaRPr lang="en-US" dirty="0"/>
          </a:p>
        </p:txBody>
      </p:sp>
      <p:pic>
        <p:nvPicPr>
          <p:cNvPr id="15" name="Picture Placeholder 14" descr="A white object on a white surface">
            <a:extLst>
              <a:ext uri="{FF2B5EF4-FFF2-40B4-BE49-F238E27FC236}">
                <a16:creationId xmlns:a16="http://schemas.microsoft.com/office/drawing/2014/main" id="{7270AD1A-8F9F-BF9D-AE26-986ADE7EF35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5749422" y="333756"/>
            <a:ext cx="6086539" cy="6190488"/>
          </a:xfrm>
        </p:spPr>
      </p:pic>
    </p:spTree>
    <p:extLst>
      <p:ext uri="{BB962C8B-B14F-4D97-AF65-F5344CB8AC3E}">
        <p14:creationId xmlns:p14="http://schemas.microsoft.com/office/powerpoint/2010/main" val="2002021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87EA-8BB3-79C6-656A-1A8ABD658D7E}"/>
              </a:ext>
            </a:extLst>
          </p:cNvPr>
          <p:cNvSpPr>
            <a:spLocks noGrp="1"/>
          </p:cNvSpPr>
          <p:nvPr>
            <p:ph type="ctrTitle"/>
          </p:nvPr>
        </p:nvSpPr>
        <p:spPr>
          <a:xfrm>
            <a:off x="7103850" y="907302"/>
            <a:ext cx="4222117" cy="3697488"/>
          </a:xfrm>
        </p:spPr>
        <p:txBody>
          <a:bodyPr/>
          <a:lstStyle/>
          <a:p>
            <a:r>
              <a:rPr lang="en-US" dirty="0"/>
              <a:t>Q &amp; A</a:t>
            </a:r>
          </a:p>
        </p:txBody>
      </p:sp>
      <p:pic>
        <p:nvPicPr>
          <p:cNvPr id="18" name="Picture Placeholder 17" descr="White objects on a white surface">
            <a:extLst>
              <a:ext uri="{FF2B5EF4-FFF2-40B4-BE49-F238E27FC236}">
                <a16:creationId xmlns:a16="http://schemas.microsoft.com/office/drawing/2014/main" id="{2DF43209-08B5-4410-CE46-63D3FC420156}"/>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384265" y="333756"/>
            <a:ext cx="6226810" cy="6190488"/>
          </a:xfrm>
        </p:spPr>
      </p:pic>
    </p:spTree>
    <p:extLst>
      <p:ext uri="{BB962C8B-B14F-4D97-AF65-F5344CB8AC3E}">
        <p14:creationId xmlns:p14="http://schemas.microsoft.com/office/powerpoint/2010/main" val="3272732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C7084-C959-6935-0D99-455326A78F99}"/>
              </a:ext>
            </a:extLst>
          </p:cNvPr>
          <p:cNvSpPr>
            <a:spLocks noGrp="1"/>
          </p:cNvSpPr>
          <p:nvPr>
            <p:ph type="ctrTitle"/>
          </p:nvPr>
        </p:nvSpPr>
        <p:spPr>
          <a:xfrm>
            <a:off x="1450428" y="990601"/>
            <a:ext cx="9145991" cy="3630384"/>
          </a:xfrm>
        </p:spPr>
        <p:txBody>
          <a:bodyPr anchor="b">
            <a:normAutofit/>
          </a:bodyPr>
          <a:lstStyle/>
          <a:p>
            <a:r>
              <a:rPr lang="en-US" dirty="0"/>
              <a:t>Dimensions of Artificial Intelligence </a:t>
            </a:r>
          </a:p>
        </p:txBody>
      </p:sp>
    </p:spTree>
    <p:extLst>
      <p:ext uri="{BB962C8B-B14F-4D97-AF65-F5344CB8AC3E}">
        <p14:creationId xmlns:p14="http://schemas.microsoft.com/office/powerpoint/2010/main" val="1751885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CAA463-F531-1FC1-6826-167C367BDDA1}"/>
              </a:ext>
            </a:extLst>
          </p:cNvPr>
          <p:cNvSpPr>
            <a:spLocks noGrp="1"/>
          </p:cNvSpPr>
          <p:nvPr>
            <p:ph type="ctrTitle"/>
          </p:nvPr>
        </p:nvSpPr>
        <p:spPr>
          <a:xfrm>
            <a:off x="827314" y="838200"/>
            <a:ext cx="10374085" cy="5181599"/>
          </a:xfrm>
        </p:spPr>
        <p:txBody>
          <a:bodyPr anchor="b">
            <a:normAutofit fontScale="90000"/>
          </a:bodyPr>
          <a:lstStyle/>
          <a:p>
            <a:pPr marR="0" lvl="0" defTabSz="914400" rtl="0" eaLnBrk="1" fontAlgn="auto" latinLnBrk="0" hangingPunct="1">
              <a:lnSpc>
                <a:spcPct val="150000"/>
              </a:lnSpc>
              <a:spcBef>
                <a:spcPts val="200"/>
              </a:spcBef>
              <a:spcAft>
                <a:spcPts val="0"/>
              </a:spcAft>
              <a:buClrTx/>
              <a:buSzTx/>
              <a:tabLst/>
              <a:defRPr/>
            </a:pPr>
            <a:r>
              <a:rPr kumimoji="0" lang="en-US" sz="4000" b="1" i="0" u="none" strike="noStrike" kern="0" cap="none" spc="0" normalizeH="0" baseline="0" noProof="0" dirty="0">
                <a:ln>
                  <a:noFill/>
                </a:ln>
                <a:effectLst/>
                <a:uLnTx/>
                <a:uFillTx/>
                <a:latin typeface="+mn-lt"/>
              </a:rPr>
              <a:t>Large Language Model (LLM)</a:t>
            </a:r>
          </a:p>
          <a:p>
            <a:pPr marL="685800" marR="0" lvl="1" indent="-228600" algn="l" defTabSz="914400" rtl="0" eaLnBrk="1" fontAlgn="auto" latinLnBrk="0" hangingPunct="1">
              <a:lnSpc>
                <a:spcPct val="150000"/>
              </a:lnSpc>
              <a:spcBef>
                <a:spcPts val="200"/>
              </a:spcBef>
              <a:spcAft>
                <a:spcPts val="0"/>
              </a:spcAft>
              <a:buClrTx/>
              <a:buSzTx/>
              <a:buFont typeface="Arial" panose="020B0604020202020204" pitchFamily="34" charset="0"/>
              <a:buChar char="•"/>
              <a:tabLst/>
              <a:defRPr/>
            </a:pPr>
            <a:r>
              <a:rPr kumimoji="0" lang="en-US" sz="3600" b="0" i="0" u="none" strike="noStrike" kern="0" cap="none" spc="0" normalizeH="0" baseline="0" noProof="0" dirty="0">
                <a:ln>
                  <a:noFill/>
                </a:ln>
                <a:solidFill>
                  <a:schemeClr val="tx1"/>
                </a:solidFill>
                <a:effectLst/>
                <a:uLnTx/>
                <a:uFillTx/>
                <a:latin typeface="+mn-lt"/>
              </a:rPr>
              <a:t>AI models like GPT-5 that understand and generate human language. Some common publicly used solutions are ChatGPT(GPT-#), Microsoft CoPilot (GPT-#), Anthropic (Claude..), Gemini (DeepMind Gemini), Meta (LIama), and Grok (</a:t>
            </a:r>
            <a:r>
              <a:rPr kumimoji="0" lang="en-US" sz="3600" b="0" i="0" u="none" strike="noStrike" kern="0" cap="none" spc="0" normalizeH="0" baseline="0" noProof="0" dirty="0" err="1">
                <a:ln>
                  <a:noFill/>
                </a:ln>
                <a:solidFill>
                  <a:schemeClr val="tx1"/>
                </a:solidFill>
                <a:effectLst/>
                <a:uLnTx/>
                <a:uFillTx/>
                <a:latin typeface="+mn-lt"/>
              </a:rPr>
              <a:t>xAI</a:t>
            </a:r>
            <a:r>
              <a:rPr kumimoji="0" lang="en-US" sz="3600" b="0" i="0" u="none" strike="noStrike" kern="0" cap="none" spc="0" normalizeH="0" baseline="0" noProof="0" dirty="0">
                <a:ln>
                  <a:noFill/>
                </a:ln>
                <a:solidFill>
                  <a:schemeClr val="tx1"/>
                </a:solidFill>
                <a:effectLst/>
                <a:uLnTx/>
                <a:uFillTx/>
                <a:latin typeface="+mn-lt"/>
              </a:rPr>
              <a:t>).</a:t>
            </a:r>
            <a:endParaRPr kumimoji="0" lang="en-US" sz="3600" b="0" i="0" u="none" strike="noStrike" kern="120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3408536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62B897C-9D62-36E3-5DC1-154478A93ECF}"/>
              </a:ext>
            </a:extLst>
          </p:cNvPr>
          <p:cNvSpPr>
            <a:spLocks noGrp="1"/>
          </p:cNvSpPr>
          <p:nvPr>
            <p:ph sz="quarter" idx="13"/>
          </p:nvPr>
        </p:nvSpPr>
        <p:spPr>
          <a:xfrm>
            <a:off x="968829" y="561268"/>
            <a:ext cx="10232571" cy="5948389"/>
          </a:xfrm>
        </p:spPr>
        <p:txBody>
          <a:bodyPr/>
          <a:lstStyle/>
          <a:p>
            <a:pPr marR="0" lvl="0" algn="l" defTabSz="914400" rtl="0" eaLnBrk="1" fontAlgn="auto" latinLnBrk="0" hangingPunct="1">
              <a:lnSpc>
                <a:spcPts val="2200"/>
              </a:lnSpc>
              <a:spcBef>
                <a:spcPts val="0"/>
              </a:spcBef>
              <a:buClrTx/>
              <a:buSzTx/>
              <a:tabLst/>
              <a:defRPr/>
            </a:pPr>
            <a:r>
              <a:rPr kumimoji="0" lang="en-US" sz="2400" b="1" i="0" u="none" strike="noStrike" kern="0" cap="none" spc="0" normalizeH="0" baseline="0" noProof="0" dirty="0">
                <a:ln>
                  <a:noFill/>
                </a:ln>
                <a:solidFill>
                  <a:srgbClr val="242424"/>
                </a:solidFill>
                <a:effectLst/>
                <a:uLnTx/>
                <a:uFillTx/>
                <a:latin typeface="Segoe UI" panose="020B0502040204020203" pitchFamily="34" charset="0"/>
                <a:ea typeface="Times New Roman" panose="02020603050405020304" pitchFamily="18" charset="0"/>
                <a:cs typeface="+mn-cs"/>
              </a:rPr>
              <a:t>Generative AI</a:t>
            </a:r>
          </a:p>
          <a:p>
            <a:pPr marL="685800" marR="0" lvl="1" indent="-228600" algn="l" defTabSz="914400" rtl="0" eaLnBrk="1" fontAlgn="auto" latinLnBrk="0" hangingPunct="1">
              <a:lnSpc>
                <a:spcPts val="2200"/>
              </a:lnSpc>
              <a:spcBef>
                <a:spcPts val="0"/>
              </a:spcBef>
              <a:buClrTx/>
              <a:buSzPts val="1000"/>
              <a:buFont typeface="Arial" panose="020B0604020202020204" pitchFamily="34" charset="0"/>
              <a:buChar char="•"/>
              <a:tabLst>
                <a:tab pos="457200" algn="l"/>
              </a:tabLst>
              <a:defRPr/>
            </a:pPr>
            <a:r>
              <a:rPr kumimoji="0" lang="en-US" sz="1800" b="0" i="0" u="none" strike="noStrike" kern="0" cap="none" spc="0" normalizeH="0" baseline="0" noProof="0" dirty="0">
                <a:ln>
                  <a:noFill/>
                </a:ln>
                <a:solidFill>
                  <a:srgbClr val="242424"/>
                </a:solidFill>
                <a:effectLst/>
                <a:uLnTx/>
                <a:uFillTx/>
                <a:latin typeface="Segoe UI" panose="020B0502040204020203" pitchFamily="34" charset="0"/>
                <a:ea typeface="Times New Roman" panose="02020603050405020304" pitchFamily="18" charset="0"/>
                <a:cs typeface="Times New Roman" panose="02020603050405020304" pitchFamily="18" charset="0"/>
              </a:rPr>
              <a:t>AI that creates content such as text, images, and music. This function is commonly used by individuals.</a:t>
            </a:r>
          </a:p>
          <a:p>
            <a:pPr marL="457200" marR="0" lvl="1" indent="0" algn="l" defTabSz="914400" rtl="0" eaLnBrk="1" fontAlgn="auto" latinLnBrk="0" hangingPunct="1">
              <a:lnSpc>
                <a:spcPts val="2200"/>
              </a:lnSpc>
              <a:spcBef>
                <a:spcPts val="0"/>
              </a:spcBef>
              <a:buClrTx/>
              <a:buSzPts val="1000"/>
              <a:buFont typeface="Arial" panose="020B0604020202020204" pitchFamily="34" charset="0"/>
              <a:buNone/>
              <a:tabLst>
                <a:tab pos="457200" algn="l"/>
              </a:tabLst>
              <a:defRPr/>
            </a:pPr>
            <a:endParaRPr kumimoji="0" lang="en-US" sz="1800" b="0" i="0" u="none" strike="noStrike" kern="100" cap="none" spc="0" normalizeH="0" baseline="0" noProof="0" dirty="0">
              <a:ln>
                <a:noFill/>
              </a:ln>
              <a:solidFill>
                <a:srgbClr val="242424"/>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R="0" lvl="0" algn="l" defTabSz="914400" rtl="0" eaLnBrk="1" fontAlgn="auto" latinLnBrk="0" hangingPunct="1">
              <a:lnSpc>
                <a:spcPts val="2200"/>
              </a:lnSpc>
              <a:spcBef>
                <a:spcPts val="0"/>
              </a:spcBef>
              <a:buClrTx/>
              <a:buSzPts val="1000"/>
              <a:tabLst>
                <a:tab pos="457200" algn="l"/>
              </a:tabLst>
              <a:defRPr/>
            </a:pPr>
            <a:r>
              <a:rPr kumimoji="0" lang="en-US" sz="2400" b="1" i="0" u="none" strike="noStrike" kern="0" cap="none" spc="0" normalizeH="0" baseline="0" noProof="0" dirty="0">
                <a:ln>
                  <a:noFill/>
                </a:ln>
                <a:solidFill>
                  <a:srgbClr val="242424"/>
                </a:solidFill>
                <a:effectLst/>
                <a:uLnTx/>
                <a:uFillTx/>
                <a:latin typeface="Segoe UI" panose="020B0502040204020203" pitchFamily="34" charset="0"/>
                <a:ea typeface="Times New Roman" panose="02020603050405020304" pitchFamily="18" charset="0"/>
                <a:cs typeface="+mn-cs"/>
              </a:rPr>
              <a:t>Agentic AI</a:t>
            </a:r>
          </a:p>
          <a:p>
            <a:pPr marL="685800" marR="0" lvl="1" indent="-228600" algn="l" defTabSz="914400" rtl="0" eaLnBrk="1" fontAlgn="auto" latinLnBrk="0" hangingPunct="1">
              <a:lnSpc>
                <a:spcPts val="2200"/>
              </a:lnSpc>
              <a:spcBef>
                <a:spcPts val="0"/>
              </a:spcBef>
              <a:buClrTx/>
              <a:buSzPts val="1000"/>
              <a:buFont typeface="Arial" panose="020B0604020202020204" pitchFamily="34" charset="0"/>
              <a:buChar char="•"/>
              <a:tabLst>
                <a:tab pos="457200" algn="l"/>
              </a:tabLst>
              <a:defRPr/>
            </a:pPr>
            <a:r>
              <a:rPr kumimoji="0" lang="en-US" sz="1800" b="0" i="0" u="none" strike="noStrike" kern="0" cap="none" spc="0" normalizeH="0" baseline="0" noProof="0" dirty="0">
                <a:ln>
                  <a:noFill/>
                </a:ln>
                <a:solidFill>
                  <a:srgbClr val="242424"/>
                </a:solidFill>
                <a:effectLst/>
                <a:uLnTx/>
                <a:uFillTx/>
                <a:latin typeface="Segoe UI" panose="020B0502040204020203" pitchFamily="34" charset="0"/>
                <a:ea typeface="Times New Roman" panose="02020603050405020304" pitchFamily="18" charset="0"/>
                <a:cs typeface="Times New Roman" panose="02020603050405020304" pitchFamily="18" charset="0"/>
              </a:rPr>
              <a:t>AI systems that perform tasks autonomously. Vendors are starting to focus on this area. The goal is to allow AI agents to handle simple jobs, giving employees more time for complex tasks. Software companies predict a significant increase in productivity with AI agents.</a:t>
            </a:r>
          </a:p>
          <a:p>
            <a:pPr marL="457200" marR="0" lvl="1" indent="0" algn="l" defTabSz="914400" rtl="0" eaLnBrk="1" fontAlgn="auto" latinLnBrk="0" hangingPunct="1">
              <a:lnSpc>
                <a:spcPts val="2200"/>
              </a:lnSpc>
              <a:spcBef>
                <a:spcPts val="0"/>
              </a:spcBef>
              <a:buClrTx/>
              <a:buSzPts val="1000"/>
              <a:buFont typeface="Arial" panose="020B0604020202020204" pitchFamily="34" charset="0"/>
              <a:buNone/>
              <a:tabLst>
                <a:tab pos="457200" algn="l"/>
              </a:tabLst>
              <a:defRPr/>
            </a:pPr>
            <a:endParaRPr kumimoji="0" lang="en-US" sz="1800" b="0" i="0" u="none" strike="noStrike" kern="0" cap="none" spc="0" normalizeH="0" baseline="0" noProof="0" dirty="0">
              <a:ln>
                <a:noFill/>
              </a:ln>
              <a:solidFill>
                <a:srgbClr val="242424"/>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a:p>
            <a:pPr marR="0" lvl="0" algn="l" defTabSz="914400" rtl="0" eaLnBrk="1" fontAlgn="auto" latinLnBrk="0" hangingPunct="1">
              <a:lnSpc>
                <a:spcPts val="2200"/>
              </a:lnSpc>
              <a:spcBef>
                <a:spcPts val="0"/>
              </a:spcBef>
              <a:buClrTx/>
              <a:buSzPts val="1000"/>
              <a:tabLst>
                <a:tab pos="457200" algn="l"/>
              </a:tabLst>
              <a:defRPr/>
            </a:pPr>
            <a:r>
              <a:rPr kumimoji="0" lang="en-US" sz="2400" b="1" i="0" u="none" strike="noStrike" kern="0" cap="none" spc="0" normalizeH="0" baseline="0" noProof="0" dirty="0">
                <a:ln>
                  <a:noFill/>
                </a:ln>
                <a:solidFill>
                  <a:srgbClr val="242424"/>
                </a:solidFill>
                <a:effectLst/>
                <a:uLnTx/>
                <a:uFillTx/>
                <a:latin typeface="Segoe UI" panose="020B0502040204020203" pitchFamily="34" charset="0"/>
                <a:ea typeface="Aptos" panose="020B0004020202020204" pitchFamily="34" charset="0"/>
                <a:cs typeface="Times New Roman" panose="02020603050405020304" pitchFamily="18" charset="0"/>
              </a:rPr>
              <a:t>AI Code Generation Models</a:t>
            </a:r>
          </a:p>
          <a:p>
            <a:pPr marL="685800" marR="0" lvl="1" indent="-228600" algn="l" defTabSz="914400" rtl="0" eaLnBrk="1" fontAlgn="auto" latinLnBrk="0" hangingPunct="1">
              <a:lnSpc>
                <a:spcPts val="2200"/>
              </a:lnSpc>
              <a:spcBef>
                <a:spcPts val="0"/>
              </a:spcBef>
              <a:buClrTx/>
              <a:buSzPts val="1000"/>
              <a:buFont typeface="Arial" panose="020B0604020202020204" pitchFamily="34" charset="0"/>
              <a:buChar char="•"/>
              <a:tabLst>
                <a:tab pos="457200" algn="l"/>
              </a:tabLst>
              <a:defRPr/>
            </a:pPr>
            <a:r>
              <a:rPr kumimoji="0" lang="en-US" sz="1600" b="0" i="0" u="none" strike="noStrike" kern="0" cap="none" spc="0" normalizeH="0" baseline="0" noProof="0" dirty="0">
                <a:ln>
                  <a:noFill/>
                </a:ln>
                <a:solidFill>
                  <a:srgbClr val="242424"/>
                </a:solidFill>
                <a:effectLst/>
                <a:uLnTx/>
                <a:uFillTx/>
                <a:latin typeface="Segoe UI" panose="020B0502040204020203" pitchFamily="34" charset="0"/>
                <a:ea typeface="Aptos" panose="020B0004020202020204" pitchFamily="34" charset="0"/>
                <a:cs typeface="Times New Roman" panose="02020603050405020304" pitchFamily="18" charset="0"/>
              </a:rPr>
              <a:t>These models use plain language to generate snippets of code or entire functions.  Some of the examples of the more popular models are: OpenAI Codex, </a:t>
            </a:r>
            <a:r>
              <a:rPr kumimoji="0" lang="en-US" sz="1600" b="0" i="0" u="none" strike="noStrike" kern="0" cap="none" spc="0" normalizeH="0" baseline="0" noProof="0" dirty="0" err="1">
                <a:ln>
                  <a:noFill/>
                </a:ln>
                <a:solidFill>
                  <a:srgbClr val="242424"/>
                </a:solidFill>
                <a:effectLst/>
                <a:uLnTx/>
                <a:uFillTx/>
                <a:latin typeface="Segoe UI" panose="020B0502040204020203" pitchFamily="34" charset="0"/>
                <a:ea typeface="Aptos" panose="020B0004020202020204" pitchFamily="34" charset="0"/>
                <a:cs typeface="Times New Roman" panose="02020603050405020304" pitchFamily="18" charset="0"/>
              </a:rPr>
              <a:t>GetHub</a:t>
            </a:r>
            <a:r>
              <a:rPr kumimoji="0" lang="en-US" sz="1600" b="0" i="0" u="none" strike="noStrike" kern="0" cap="none" spc="0" normalizeH="0" baseline="0" noProof="0" dirty="0">
                <a:ln>
                  <a:noFill/>
                </a:ln>
                <a:solidFill>
                  <a:srgbClr val="242424"/>
                </a:solidFill>
                <a:effectLst/>
                <a:uLnTx/>
                <a:uFillTx/>
                <a:latin typeface="Segoe UI" panose="020B0502040204020203" pitchFamily="34" charset="0"/>
                <a:ea typeface="Aptos" panose="020B0004020202020204" pitchFamily="34" charset="0"/>
                <a:cs typeface="Times New Roman" panose="02020603050405020304" pitchFamily="18" charset="0"/>
              </a:rPr>
              <a:t> Copilot, GROK and Claude.</a:t>
            </a:r>
            <a:endParaRPr kumimoji="0" lang="en-US" sz="2400" b="0" i="0" u="none" strike="noStrike" kern="0" cap="none" spc="0" normalizeH="0" baseline="0" noProof="0" dirty="0">
              <a:ln>
                <a:noFill/>
              </a:ln>
              <a:solidFill>
                <a:srgbClr val="242424"/>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ts val="2200"/>
              </a:lnSpc>
              <a:spcBef>
                <a:spcPts val="0"/>
              </a:spcBef>
              <a:buClrTx/>
              <a:buSzPts val="1000"/>
              <a:buFont typeface="Arial" panose="020B0604020202020204" pitchFamily="34" charset="0"/>
              <a:buChar char="•"/>
              <a:tabLst>
                <a:tab pos="457200" algn="l"/>
              </a:tabLst>
              <a:defRPr/>
            </a:pPr>
            <a:endParaRPr kumimoji="0" lang="en-US" sz="2400" b="0" i="0" u="none" strike="noStrike" kern="0" cap="none" spc="0" normalizeH="0" baseline="0" noProof="0" dirty="0">
              <a:ln>
                <a:noFill/>
              </a:ln>
              <a:solidFill>
                <a:srgbClr val="242424"/>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a:p>
            <a:pPr marR="0" lvl="0" algn="l" defTabSz="914400" rtl="0" eaLnBrk="1" fontAlgn="auto" latinLnBrk="0" hangingPunct="1">
              <a:lnSpc>
                <a:spcPts val="2200"/>
              </a:lnSpc>
              <a:spcBef>
                <a:spcPts val="0"/>
              </a:spcBef>
              <a:buClrTx/>
              <a:buSzPts val="1000"/>
              <a:tabLst>
                <a:tab pos="457200" algn="l"/>
              </a:tabLst>
              <a:defRPr/>
            </a:pPr>
            <a:r>
              <a:rPr kumimoji="0" lang="en-US" sz="2400" b="1" i="0" u="none" strike="noStrike" kern="0" cap="none" spc="0" normalizeH="0" baseline="0" noProof="0" dirty="0">
                <a:ln>
                  <a:noFill/>
                </a:ln>
                <a:solidFill>
                  <a:srgbClr val="242424"/>
                </a:solidFill>
                <a:effectLst/>
                <a:uLnTx/>
                <a:uFillTx/>
                <a:latin typeface="Segoe UI" panose="020B0502040204020203" pitchFamily="34" charset="0"/>
                <a:ea typeface="Times New Roman" panose="02020603050405020304" pitchFamily="18" charset="0"/>
                <a:cs typeface="Times New Roman" panose="02020603050405020304" pitchFamily="18" charset="0"/>
              </a:rPr>
              <a:t>AGI</a:t>
            </a:r>
          </a:p>
          <a:p>
            <a:pPr marL="685800" marR="0" lvl="1" indent="-228600" algn="l" defTabSz="914400" rtl="0" eaLnBrk="1" fontAlgn="auto" latinLnBrk="0" hangingPunct="1">
              <a:lnSpc>
                <a:spcPts val="2200"/>
              </a:lnSpc>
              <a:spcBef>
                <a:spcPts val="0"/>
              </a:spcBef>
              <a:buClrTx/>
              <a:buSzPts val="1000"/>
              <a:buFont typeface="Arial" panose="020B0604020202020204" pitchFamily="34" charset="0"/>
              <a:buChar char="•"/>
              <a:tabLst>
                <a:tab pos="457200" algn="l"/>
              </a:tabLst>
              <a:defRPr/>
            </a:pPr>
            <a:r>
              <a:rPr kumimoji="0" lang="en-US" sz="1800" b="0" i="0" u="none" strike="noStrike" kern="0" cap="none" spc="0" normalizeH="0" baseline="0" noProof="0" dirty="0">
                <a:ln>
                  <a:noFill/>
                </a:ln>
                <a:solidFill>
                  <a:srgbClr val="242424"/>
                </a:solidFill>
                <a:effectLst/>
                <a:uLnTx/>
                <a:uFillTx/>
                <a:latin typeface="Segoe UI" panose="020B0502040204020203" pitchFamily="34" charset="0"/>
                <a:ea typeface="Times New Roman" panose="02020603050405020304" pitchFamily="18" charset="0"/>
                <a:cs typeface="Times New Roman" panose="02020603050405020304" pitchFamily="18" charset="0"/>
              </a:rPr>
              <a:t>Artificial General Intelligence is a hypothetical stage in artificial intelligence development where a machine can match or exceed human cognitive abilities across any intellectual task.  AGI aims to mimic the cognitive functions of the human brain, allowing it to understand, learn, and apply knowledge in a manner comparable to humans.  Many researchers believe that achieving AGI is still decades, if not centuries, away.</a:t>
            </a:r>
          </a:p>
        </p:txBody>
      </p:sp>
    </p:spTree>
    <p:extLst>
      <p:ext uri="{BB962C8B-B14F-4D97-AF65-F5344CB8AC3E}">
        <p14:creationId xmlns:p14="http://schemas.microsoft.com/office/powerpoint/2010/main" val="2949280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5072A-5F3E-FB56-A498-3CACC2BCD40B}"/>
              </a:ext>
            </a:extLst>
          </p:cNvPr>
          <p:cNvSpPr>
            <a:spLocks noGrp="1"/>
          </p:cNvSpPr>
          <p:nvPr>
            <p:ph type="title"/>
          </p:nvPr>
        </p:nvSpPr>
        <p:spPr>
          <a:xfrm>
            <a:off x="321733" y="561425"/>
            <a:ext cx="2953618" cy="1892808"/>
          </a:xfrm>
        </p:spPr>
        <p:txBody>
          <a:bodyPr anchor="t">
            <a:normAutofit/>
          </a:bodyPr>
          <a:lstStyle/>
          <a:p>
            <a:r>
              <a:rPr lang="en-US" dirty="0"/>
              <a:t>Public adoption rate </a:t>
            </a:r>
          </a:p>
        </p:txBody>
      </p:sp>
      <p:sp>
        <p:nvSpPr>
          <p:cNvPr id="3" name="Text Placeholder 2">
            <a:extLst>
              <a:ext uri="{FF2B5EF4-FFF2-40B4-BE49-F238E27FC236}">
                <a16:creationId xmlns:a16="http://schemas.microsoft.com/office/drawing/2014/main" id="{017EDA3D-7A3B-89EE-20EE-3C585535263A}"/>
              </a:ext>
            </a:extLst>
          </p:cNvPr>
          <p:cNvSpPr>
            <a:spLocks noGrp="1"/>
          </p:cNvSpPr>
          <p:nvPr>
            <p:ph sz="quarter" idx="14"/>
          </p:nvPr>
        </p:nvSpPr>
        <p:spPr>
          <a:xfrm>
            <a:off x="3145971" y="315686"/>
            <a:ext cx="8604069" cy="2486019"/>
          </a:xfrm>
        </p:spPr>
        <p:txBody>
          <a:bodyPr>
            <a:normAutofit fontScale="92500" lnSpcReduction="20000"/>
          </a:bodyPr>
          <a:lstStyle/>
          <a:p>
            <a:pPr>
              <a:spcBef>
                <a:spcPts val="0"/>
              </a:spcBef>
              <a:defRPr/>
            </a:pPr>
            <a:r>
              <a:rPr kumimoji="0" lang="en-US" b="1" i="0" u="none" strike="noStrike" kern="0" cap="none" spc="0" normalizeH="0" baseline="0" noProof="0" dirty="0">
                <a:ln>
                  <a:noFill/>
                </a:ln>
                <a:effectLst/>
                <a:uLnTx/>
                <a:uFillTx/>
              </a:rPr>
              <a:t>AI</a:t>
            </a:r>
            <a:r>
              <a:rPr kumimoji="0" lang="en-US" b="0" i="0" u="none" strike="noStrike" kern="0" cap="none" spc="0" normalizeH="0" baseline="0" noProof="0" dirty="0">
                <a:ln>
                  <a:noFill/>
                </a:ln>
                <a:effectLst/>
                <a:uLnTx/>
                <a:uFillTx/>
              </a:rPr>
              <a:t> -&gt; 5 days = 1M users</a:t>
            </a:r>
          </a:p>
          <a:p>
            <a:pPr>
              <a:spcBef>
                <a:spcPts val="0"/>
              </a:spcBef>
              <a:defRPr/>
            </a:pPr>
            <a:r>
              <a:rPr lang="en-US" b="1" kern="0" dirty="0"/>
              <a:t>Smartphones</a:t>
            </a:r>
            <a:r>
              <a:rPr lang="en-US" kern="0" dirty="0"/>
              <a:t> -&gt; 74 days = 1M units sold</a:t>
            </a:r>
          </a:p>
          <a:p>
            <a:pPr>
              <a:spcBef>
                <a:spcPts val="0"/>
              </a:spcBef>
              <a:defRPr/>
            </a:pPr>
            <a:r>
              <a:rPr lang="en-US" b="1" kern="0" dirty="0"/>
              <a:t>Internet</a:t>
            </a:r>
            <a:r>
              <a:rPr lang="en-US" kern="0" dirty="0"/>
              <a:t> -&gt; 8 years = 1M connected devices </a:t>
            </a:r>
          </a:p>
          <a:p>
            <a:pPr>
              <a:spcBef>
                <a:spcPts val="0"/>
              </a:spcBef>
              <a:defRPr/>
            </a:pPr>
            <a:r>
              <a:rPr kumimoji="0" lang="en-US" b="1" i="0" u="none" strike="noStrike" kern="0" cap="none" spc="0" normalizeH="0" baseline="0" noProof="0" dirty="0">
                <a:ln>
                  <a:noFill/>
                </a:ln>
                <a:effectLst/>
                <a:uLnTx/>
                <a:uFillTx/>
              </a:rPr>
              <a:t>Cloud Computing </a:t>
            </a:r>
            <a:r>
              <a:rPr kumimoji="0" lang="en-US" b="0" i="0" u="none" strike="noStrike" kern="0" cap="none" spc="0" normalizeH="0" baseline="0" noProof="0" dirty="0">
                <a:ln>
                  <a:noFill/>
                </a:ln>
                <a:effectLst/>
                <a:uLnTx/>
                <a:uFillTx/>
              </a:rPr>
              <a:t>-&gt; 9 years = 1M customers</a:t>
            </a: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kumimoji="0" lang="en-US" b="0" i="0" u="none" strike="noStrike" kern="0" cap="none" spc="0" normalizeH="0" baseline="0" noProof="0" dirty="0">
                <a:ln>
                  <a:noFill/>
                </a:ln>
                <a:effectLst/>
                <a:uLnTx/>
                <a:uFillTx/>
              </a:rPr>
              <a:t>78% of organizations use AI, and 66% of people use AI regularly. AI adoption is accelerating faster than the introduction of the internet, mobile devices, and cloud services.</a:t>
            </a:r>
          </a:p>
        </p:txBody>
      </p:sp>
      <p:pic>
        <p:nvPicPr>
          <p:cNvPr id="9" name="Picture Placeholder 8">
            <a:extLst>
              <a:ext uri="{FF2B5EF4-FFF2-40B4-BE49-F238E27FC236}">
                <a16:creationId xmlns:a16="http://schemas.microsoft.com/office/drawing/2014/main" id="{78388DCC-F120-8695-78B5-EA7C9A4A53EB}"/>
              </a:ext>
            </a:extLst>
          </p:cNvPr>
          <p:cNvPicPr>
            <a:picLocks noGrp="1" noChangeAspect="1"/>
          </p:cNvPicPr>
          <p:nvPr>
            <p:ph type="pic" sz="quarter" idx="13"/>
          </p:nvPr>
        </p:nvPicPr>
        <p:blipFill>
          <a:blip r:embed="rId2"/>
          <a:srcRect t="4089" b="4089"/>
          <a:stretch/>
        </p:blipFill>
        <p:spPr>
          <a:xfrm>
            <a:off x="34" y="3079730"/>
            <a:ext cx="12191930" cy="3778270"/>
          </a:xfrm>
          <a:custGeom>
            <a:avLst/>
            <a:gdLst>
              <a:gd name="connsiteX0" fmla="*/ 186643 w 7423225"/>
              <a:gd name="connsiteY0" fmla="*/ 0 h 6190488"/>
              <a:gd name="connsiteX1" fmla="*/ 7423225 w 7423225"/>
              <a:gd name="connsiteY1" fmla="*/ 0 h 6190488"/>
              <a:gd name="connsiteX2" fmla="*/ 7423225 w 7423225"/>
              <a:gd name="connsiteY2" fmla="*/ 6190488 h 6190488"/>
              <a:gd name="connsiteX3" fmla="*/ 186643 w 7423225"/>
              <a:gd name="connsiteY3" fmla="*/ 6190488 h 6190488"/>
              <a:gd name="connsiteX4" fmla="*/ 0 w 7423225"/>
              <a:gd name="connsiteY4" fmla="*/ 6003845 h 6190488"/>
              <a:gd name="connsiteX5" fmla="*/ 0 w 7423225"/>
              <a:gd name="connsiteY5" fmla="*/ 186643 h 6190488"/>
              <a:gd name="connsiteX6" fmla="*/ 186643 w 7423225"/>
              <a:gd name="connsiteY6" fmla="*/ 0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3225" h="6190488">
                <a:moveTo>
                  <a:pt x="186643" y="0"/>
                </a:moveTo>
                <a:lnTo>
                  <a:pt x="7423225" y="0"/>
                </a:lnTo>
                <a:lnTo>
                  <a:pt x="7423225" y="6190488"/>
                </a:lnTo>
                <a:lnTo>
                  <a:pt x="186643" y="6190488"/>
                </a:lnTo>
                <a:cubicBezTo>
                  <a:pt x="83563" y="6190488"/>
                  <a:pt x="0" y="6106925"/>
                  <a:pt x="0" y="6003845"/>
                </a:cubicBezTo>
                <a:lnTo>
                  <a:pt x="0" y="186643"/>
                </a:lnTo>
                <a:cubicBezTo>
                  <a:pt x="0" y="83563"/>
                  <a:pt x="83563" y="0"/>
                  <a:pt x="186643" y="0"/>
                </a:cubicBezTo>
                <a:close/>
              </a:path>
            </a:pathLst>
          </a:custGeom>
          <a:noFill/>
        </p:spPr>
      </p:pic>
    </p:spTree>
    <p:extLst>
      <p:ext uri="{BB962C8B-B14F-4D97-AF65-F5344CB8AC3E}">
        <p14:creationId xmlns:p14="http://schemas.microsoft.com/office/powerpoint/2010/main" val="948600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60D7-F74C-CD9E-C576-1CB8FFE8778E}"/>
              </a:ext>
            </a:extLst>
          </p:cNvPr>
          <p:cNvSpPr>
            <a:spLocks noGrp="1"/>
          </p:cNvSpPr>
          <p:nvPr>
            <p:ph type="ctrTitle"/>
          </p:nvPr>
        </p:nvSpPr>
        <p:spPr>
          <a:xfrm>
            <a:off x="1450428" y="990601"/>
            <a:ext cx="9145991" cy="3630384"/>
          </a:xfrm>
        </p:spPr>
        <p:txBody>
          <a:bodyPr/>
          <a:lstStyle/>
          <a:p>
            <a:r>
              <a:rPr lang="en-US" dirty="0"/>
              <a:t>Implementing AI across your institution </a:t>
            </a:r>
          </a:p>
        </p:txBody>
      </p:sp>
    </p:spTree>
    <p:extLst>
      <p:ext uri="{BB962C8B-B14F-4D97-AF65-F5344CB8AC3E}">
        <p14:creationId xmlns:p14="http://schemas.microsoft.com/office/powerpoint/2010/main" val="1858387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66960-6EB7-5543-D7E2-21C56C333DC6}"/>
              </a:ext>
            </a:extLst>
          </p:cNvPr>
          <p:cNvSpPr>
            <a:spLocks noGrp="1"/>
          </p:cNvSpPr>
          <p:nvPr>
            <p:ph type="ctrTitle"/>
          </p:nvPr>
        </p:nvSpPr>
        <p:spPr>
          <a:xfrm>
            <a:off x="859537" y="905256"/>
            <a:ext cx="4206240" cy="3739896"/>
          </a:xfrm>
        </p:spPr>
        <p:txBody>
          <a:bodyPr anchor="t">
            <a:normAutofit/>
          </a:bodyPr>
          <a:lstStyle/>
          <a:p>
            <a:r>
              <a:rPr lang="en-US" sz="4800" dirty="0"/>
              <a:t>Leadership  Team Discussion</a:t>
            </a:r>
          </a:p>
        </p:txBody>
      </p:sp>
      <p:pic>
        <p:nvPicPr>
          <p:cNvPr id="5" name="Picture 4">
            <a:extLst>
              <a:ext uri="{FF2B5EF4-FFF2-40B4-BE49-F238E27FC236}">
                <a16:creationId xmlns:a16="http://schemas.microsoft.com/office/drawing/2014/main" id="{FD19E9B5-0048-EB15-B009-DF135AE9DF4D}"/>
              </a:ext>
            </a:extLst>
          </p:cNvPr>
          <p:cNvPicPr>
            <a:picLocks noChangeAspect="1"/>
          </p:cNvPicPr>
          <p:nvPr/>
        </p:nvPicPr>
        <p:blipFill>
          <a:blip r:embed="rId2"/>
          <a:srcRect l="20848" r="6349" b="-2"/>
          <a:stretch>
            <a:fillRect/>
          </a:stretch>
        </p:blipFill>
        <p:spPr>
          <a:xfrm>
            <a:off x="5596128" y="333756"/>
            <a:ext cx="6237732" cy="6190488"/>
          </a:xfrm>
          <a:custGeom>
            <a:avLst/>
            <a:gdLst>
              <a:gd name="connsiteX0" fmla="*/ 0 w 6237732"/>
              <a:gd name="connsiteY0" fmla="*/ 0 h 6190488"/>
              <a:gd name="connsiteX1" fmla="*/ 6051089 w 6237732"/>
              <a:gd name="connsiteY1" fmla="*/ 0 h 6190488"/>
              <a:gd name="connsiteX2" fmla="*/ 6237732 w 6237732"/>
              <a:gd name="connsiteY2" fmla="*/ 186643 h 6190488"/>
              <a:gd name="connsiteX3" fmla="*/ 6237732 w 6237732"/>
              <a:gd name="connsiteY3" fmla="*/ 6003845 h 6190488"/>
              <a:gd name="connsiteX4" fmla="*/ 6051089 w 6237732"/>
              <a:gd name="connsiteY4" fmla="*/ 6190488 h 6190488"/>
              <a:gd name="connsiteX5" fmla="*/ 0 w 6237732"/>
              <a:gd name="connsiteY5" fmla="*/ 6190488 h 61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7732" h="6190488">
                <a:moveTo>
                  <a:pt x="0" y="0"/>
                </a:moveTo>
                <a:lnTo>
                  <a:pt x="6051089" y="0"/>
                </a:lnTo>
                <a:cubicBezTo>
                  <a:pt x="6154169" y="0"/>
                  <a:pt x="6237732" y="83563"/>
                  <a:pt x="6237732" y="186643"/>
                </a:cubicBezTo>
                <a:lnTo>
                  <a:pt x="6237732" y="6003845"/>
                </a:lnTo>
                <a:cubicBezTo>
                  <a:pt x="6237732" y="6106925"/>
                  <a:pt x="6154169" y="6190488"/>
                  <a:pt x="6051089" y="6190488"/>
                </a:cubicBezTo>
                <a:lnTo>
                  <a:pt x="0" y="6190488"/>
                </a:lnTo>
                <a:close/>
              </a:path>
            </a:pathLst>
          </a:custGeom>
          <a:noFill/>
        </p:spPr>
      </p:pic>
      <p:sp>
        <p:nvSpPr>
          <p:cNvPr id="9" name="TextBox 8">
            <a:extLst>
              <a:ext uri="{FF2B5EF4-FFF2-40B4-BE49-F238E27FC236}">
                <a16:creationId xmlns:a16="http://schemas.microsoft.com/office/drawing/2014/main" id="{22D79D06-23C0-2786-910E-551F4F1A68D1}"/>
              </a:ext>
            </a:extLst>
          </p:cNvPr>
          <p:cNvSpPr txBox="1"/>
          <p:nvPr/>
        </p:nvSpPr>
        <p:spPr>
          <a:xfrm>
            <a:off x="358140" y="3787642"/>
            <a:ext cx="4919254" cy="1089529"/>
          </a:xfrm>
          <a:prstGeom prst="rect">
            <a:avLst/>
          </a:prstGeom>
          <a:noFill/>
        </p:spPr>
        <p:txBody>
          <a:bodyPr wrap="square" rtlCol="0">
            <a:spAutoFit/>
          </a:bodyPr>
          <a:lstStyle/>
          <a:p>
            <a:pPr marR="0" lvl="1" algn="l" defTabSz="914400" rtl="0" eaLnBrk="1" fontAlgn="auto" latinLnBrk="0" hangingPunct="1">
              <a:lnSpc>
                <a:spcPct val="90000"/>
              </a:lnSpc>
              <a:spcBef>
                <a:spcPts val="500"/>
              </a:spcBef>
              <a:spcAft>
                <a:spcPts val="0"/>
              </a:spcAft>
              <a:buClrTx/>
              <a:buSzTx/>
              <a:tabLst/>
              <a:defRPr/>
            </a:pPr>
            <a:r>
              <a:rPr kumimoji="0" lang="en-US" sz="2400" b="0" i="0" u="none" strike="noStrike" kern="0" cap="none" spc="0" normalizeH="0" baseline="0" noProof="0" dirty="0">
                <a:ln>
                  <a:noFill/>
                </a:ln>
                <a:solidFill>
                  <a:srgbClr val="242424"/>
                </a:solidFill>
                <a:effectLst/>
                <a:uLnTx/>
                <a:uFillTx/>
                <a:latin typeface="Segoe UI" panose="020B0502040204020203" pitchFamily="34" charset="0"/>
                <a:ea typeface="Times New Roman" panose="02020603050405020304" pitchFamily="18" charset="0"/>
                <a:cs typeface="+mn-cs"/>
              </a:rPr>
              <a:t>Assess AI usage and comfort levels. Identify areas for efficiency improvement.</a:t>
            </a:r>
          </a:p>
        </p:txBody>
      </p:sp>
    </p:spTree>
    <p:extLst>
      <p:ext uri="{BB962C8B-B14F-4D97-AF65-F5344CB8AC3E}">
        <p14:creationId xmlns:p14="http://schemas.microsoft.com/office/powerpoint/2010/main" val="2123826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7648128-57D7-2682-0D88-172A2FD1351C}"/>
              </a:ext>
            </a:extLst>
          </p:cNvPr>
          <p:cNvSpPr>
            <a:spLocks noGrp="1"/>
          </p:cNvSpPr>
          <p:nvPr>
            <p:ph type="title"/>
          </p:nvPr>
        </p:nvSpPr>
        <p:spPr>
          <a:xfrm>
            <a:off x="740229" y="718314"/>
            <a:ext cx="10465073" cy="1132258"/>
          </a:xfrm>
        </p:spPr>
        <p:txBody>
          <a:bodyPr/>
          <a:lstStyle/>
          <a:p>
            <a:r>
              <a:rPr lang="en-US" dirty="0"/>
              <a:t>Ai governance </a:t>
            </a:r>
          </a:p>
        </p:txBody>
      </p:sp>
      <p:graphicFrame>
        <p:nvGraphicFramePr>
          <p:cNvPr id="6" name="Content Placeholder 2">
            <a:extLst>
              <a:ext uri="{FF2B5EF4-FFF2-40B4-BE49-F238E27FC236}">
                <a16:creationId xmlns:a16="http://schemas.microsoft.com/office/drawing/2014/main" id="{2AC04ED8-3DE9-06C6-8C2F-87D4145CD910}"/>
              </a:ext>
            </a:extLst>
          </p:cNvPr>
          <p:cNvGraphicFramePr>
            <a:graphicFrameLocks noGrp="1"/>
          </p:cNvGraphicFramePr>
          <p:nvPr>
            <p:ph idx="1"/>
            <p:extLst>
              <p:ext uri="{D42A27DB-BD31-4B8C-83A1-F6EECF244321}">
                <p14:modId xmlns:p14="http://schemas.microsoft.com/office/powerpoint/2010/main" val="309547193"/>
              </p:ext>
            </p:extLst>
          </p:nvPr>
        </p:nvGraphicFramePr>
        <p:xfrm>
          <a:off x="623516" y="1709058"/>
          <a:ext cx="10944967" cy="46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877688"/>
      </p:ext>
    </p:extLst>
  </p:cSld>
  <p:clrMapOvr>
    <a:masterClrMapping/>
  </p:clrMapOvr>
</p:sld>
</file>

<file path=ppt/theme/theme1.xml><?xml version="1.0" encoding="utf-8"?>
<a:theme xmlns:a="http://schemas.openxmlformats.org/drawingml/2006/main" name="Gradient Circle">
  <a:themeElements>
    <a:clrScheme name="Custom 2">
      <a:dk1>
        <a:sysClr val="windowText" lastClr="000000"/>
      </a:dk1>
      <a:lt1>
        <a:sysClr val="window" lastClr="FFFFFF"/>
      </a:lt1>
      <a:dk2>
        <a:srgbClr val="2C3932"/>
      </a:dk2>
      <a:lt2>
        <a:srgbClr val="FDF6EA"/>
      </a:lt2>
      <a:accent1>
        <a:srgbClr val="F0D4DB"/>
      </a:accent1>
      <a:accent2>
        <a:srgbClr val="DBE7F5"/>
      </a:accent2>
      <a:accent3>
        <a:srgbClr val="C9E2D6"/>
      </a:accent3>
      <a:accent4>
        <a:srgbClr val="BABAD6"/>
      </a:accent4>
      <a:accent5>
        <a:srgbClr val="F0D2BF"/>
      </a:accent5>
      <a:accent6>
        <a:srgbClr val="F3E49A"/>
      </a:accent6>
      <a:hlink>
        <a:srgbClr val="7030A0"/>
      </a:hlink>
      <a:folHlink>
        <a:srgbClr val="107573"/>
      </a:folHlink>
    </a:clrScheme>
    <a:fontScheme name="Custom 10">
      <a:majorFont>
        <a:latin typeface="Lora"/>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 Circle_Keynote Presentation_win32_LW_V6" id="{670309C8-2C38-4CFF-82BA-AF197439C521}" vid="{43F42362-DC95-4CBA-A0A2-5C03B532E6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782DA7-86C0-4A84-A860-11A1E6E3FB6B}">
  <ds:schemaRefs>
    <ds:schemaRef ds:uri="http://www.w3.org/XML/1998/namespace"/>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71af3243-3dd4-4a8d-8c0d-dd76da1f02a5"/>
    <ds:schemaRef ds:uri="http://schemas.microsoft.com/sharepoint/v3"/>
    <ds:schemaRef ds:uri="http://schemas.microsoft.com/office/2006/metadata/properties"/>
    <ds:schemaRef ds:uri="http://schemas.openxmlformats.org/package/2006/metadata/core-properties"/>
    <ds:schemaRef ds:uri="230e9df3-be65-4c73-a93b-d1236ebd677e"/>
    <ds:schemaRef ds:uri="16c05727-aa75-4e4a-9b5f-8a80a1165891"/>
  </ds:schemaRefs>
</ds:datastoreItem>
</file>

<file path=customXml/itemProps2.xml><?xml version="1.0" encoding="utf-8"?>
<ds:datastoreItem xmlns:ds="http://schemas.openxmlformats.org/officeDocument/2006/customXml" ds:itemID="{83A9C388-2C06-4AF2-857C-74055069A2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6F8FCD-0A1F-4F6A-8F55-15E9E87E2E4C}">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{DBA46095-183A-451D-87A3-B9B760F06659}f4c2fa09-5552-4190-875c-1979579583e2-TFc553d604-a3b6-4c52-b2ed-3a769335c0fd_win32</Template>
  <TotalTime>835</TotalTime>
  <Words>917</Words>
  <Application>Microsoft Office PowerPoint</Application>
  <PresentationFormat>Widescreen</PresentationFormat>
  <Paragraphs>83</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Arial</vt:lpstr>
      <vt:lpstr>Lora</vt:lpstr>
      <vt:lpstr>Playfair Display Black</vt:lpstr>
      <vt:lpstr>Poppins Light</vt:lpstr>
      <vt:lpstr>Segoe UI</vt:lpstr>
      <vt:lpstr>Gradient Circle</vt:lpstr>
      <vt:lpstr>Artificial Intelligence overview </vt:lpstr>
      <vt:lpstr>What is AI?</vt:lpstr>
      <vt:lpstr>Dimensions of Artificial Intelligence </vt:lpstr>
      <vt:lpstr>Large Language Model (LLM) AI models like GPT-5 that understand and generate human language. Some common publicly used solutions are ChatGPT(GPT-#), Microsoft CoPilot (GPT-#), Anthropic (Claude..), Gemini (DeepMind Gemini), Meta (LIama), and Grok (xAI).</vt:lpstr>
      <vt:lpstr>PowerPoint Presentation</vt:lpstr>
      <vt:lpstr>Public adoption rate </vt:lpstr>
      <vt:lpstr>Implementing AI across your institution </vt:lpstr>
      <vt:lpstr>Leadership  Team Discussion</vt:lpstr>
      <vt:lpstr>Ai governance </vt:lpstr>
      <vt:lpstr>Fear of replacement </vt:lpstr>
      <vt:lpstr>PowerPoint Presentation</vt:lpstr>
      <vt:lpstr>Potential task  improvements</vt:lpstr>
      <vt:lpstr>Ai usage concerns </vt:lpstr>
      <vt:lpstr>Cybersecurity risk</vt:lpstr>
      <vt:lpstr>Hallucinations and unattended consequences </vt:lpstr>
      <vt:lpstr>Cognitive offloading</vt:lpstr>
      <vt:lpstr>Positives of artificial intelligence </vt:lpstr>
      <vt:lpstr>Improve employee  productivity</vt:lpstr>
      <vt:lpstr>In conclusion </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Anthony Frazier</dc:creator>
  <cp:lastModifiedBy>Nadine Ferere</cp:lastModifiedBy>
  <cp:revision>11</cp:revision>
  <dcterms:created xsi:type="dcterms:W3CDTF">2026-02-24T19:49:01Z</dcterms:created>
  <dcterms:modified xsi:type="dcterms:W3CDTF">2026-03-27T13:15:10Z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