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9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5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4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8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5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6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8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BA9D3-443C-4FAC-3830-786689A2D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 b="158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BA7A0-7990-464A-630F-EF541B867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2" b="21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88B2C-755D-DC83-BDF6-B3DECCD89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b="1543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41ED7-B58C-F0E0-AE6E-298D2A027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5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2B794-3BD2-48E0-4C20-916EAF460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8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"/>
    </mc:Choice>
    <mc:Fallback>
      <p:transition advClick="0" advTm="30"/>
    </mc:Fallback>
  </mc:AlternateContent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Nadine Ferere</dc:creator>
  <cp:lastModifiedBy>Nadine Ferere</cp:lastModifiedBy>
  <cp:revision>4</cp:revision>
  <dcterms:created xsi:type="dcterms:W3CDTF">2026-03-31T16:33:16Z</dcterms:created>
  <dcterms:modified xsi:type="dcterms:W3CDTF">2026-03-31T17:23:36Z</dcterms:modified>
</cp:coreProperties>
</file>