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2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AD8F8B-B573-4216-A045-ACF119046413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1AEF76E-CDCA-450E-A85D-C321CC95D9D6}">
      <dgm:prSet/>
      <dgm:spPr/>
      <dgm:t>
        <a:bodyPr/>
        <a:lstStyle/>
        <a:p>
          <a:r>
            <a:rPr lang="en-US" b="1" u="sng"/>
            <a:t>New Legislation/Regulation:</a:t>
          </a:r>
          <a:endParaRPr lang="en-US"/>
        </a:p>
      </dgm:t>
    </dgm:pt>
    <dgm:pt modelId="{AE033E80-20DF-4103-BFB7-FDDB6213656B}" type="parTrans" cxnId="{6D1CE009-D751-428C-9BFC-8E03B70BF8D3}">
      <dgm:prSet/>
      <dgm:spPr/>
      <dgm:t>
        <a:bodyPr/>
        <a:lstStyle/>
        <a:p>
          <a:endParaRPr lang="en-US"/>
        </a:p>
      </dgm:t>
    </dgm:pt>
    <dgm:pt modelId="{861DDABB-1FD9-4B6C-8DE6-50B4F83C81F0}" type="sibTrans" cxnId="{6D1CE009-D751-428C-9BFC-8E03B70BF8D3}">
      <dgm:prSet/>
      <dgm:spPr/>
      <dgm:t>
        <a:bodyPr/>
        <a:lstStyle/>
        <a:p>
          <a:endParaRPr lang="en-US"/>
        </a:p>
      </dgm:t>
    </dgm:pt>
    <dgm:pt modelId="{4599CC7D-BF29-460C-8CD9-9A0E0801974B}">
      <dgm:prSet/>
      <dgm:spPr/>
      <dgm:t>
        <a:bodyPr/>
        <a:lstStyle/>
        <a:p>
          <a:r>
            <a:rPr lang="en-US" dirty="0"/>
            <a:t>Trusted Contact/Transaction Holds</a:t>
          </a:r>
        </a:p>
      </dgm:t>
    </dgm:pt>
    <dgm:pt modelId="{83287BDE-1D8B-4045-BE4B-BF558D200427}" type="parTrans" cxnId="{5F72EAE2-1CEF-4C4B-8033-D25BC4A1A389}">
      <dgm:prSet/>
      <dgm:spPr/>
      <dgm:t>
        <a:bodyPr/>
        <a:lstStyle/>
        <a:p>
          <a:endParaRPr lang="en-US"/>
        </a:p>
      </dgm:t>
    </dgm:pt>
    <dgm:pt modelId="{42D62481-7826-4700-839E-CC86A7DF68D8}" type="sibTrans" cxnId="{5F72EAE2-1CEF-4C4B-8033-D25BC4A1A389}">
      <dgm:prSet/>
      <dgm:spPr/>
      <dgm:t>
        <a:bodyPr/>
        <a:lstStyle/>
        <a:p>
          <a:endParaRPr lang="en-US"/>
        </a:p>
      </dgm:t>
    </dgm:pt>
    <dgm:pt modelId="{33FA1DD2-9299-49F0-9303-FA6A685BF642}">
      <dgm:prSet/>
      <dgm:spPr/>
      <dgm:t>
        <a:bodyPr/>
        <a:lstStyle/>
        <a:p>
          <a:r>
            <a:rPr lang="en-US" dirty="0"/>
            <a:t>Litigation Financing Parity, Crypto ATM </a:t>
          </a:r>
        </a:p>
      </dgm:t>
    </dgm:pt>
    <dgm:pt modelId="{DB0A46A9-774A-4EDD-95AC-4AFD493210CB}" type="parTrans" cxnId="{A13CEC56-BCDC-4D74-B92C-125BD632282A}">
      <dgm:prSet/>
      <dgm:spPr/>
      <dgm:t>
        <a:bodyPr/>
        <a:lstStyle/>
        <a:p>
          <a:endParaRPr lang="en-US"/>
        </a:p>
      </dgm:t>
    </dgm:pt>
    <dgm:pt modelId="{A6E66AE0-EB55-4AB8-AF2D-70CB87AE748A}" type="sibTrans" cxnId="{A13CEC56-BCDC-4D74-B92C-125BD632282A}">
      <dgm:prSet/>
      <dgm:spPr/>
      <dgm:t>
        <a:bodyPr/>
        <a:lstStyle/>
        <a:p>
          <a:endParaRPr lang="en-US"/>
        </a:p>
      </dgm:t>
    </dgm:pt>
    <dgm:pt modelId="{817881F5-2E62-4871-A6AE-9153C0D1E766}">
      <dgm:prSet/>
      <dgm:spPr/>
      <dgm:t>
        <a:bodyPr/>
        <a:lstStyle/>
        <a:p>
          <a:r>
            <a:rPr lang="en-US" dirty="0"/>
            <a:t>Unclaimed Property/Escheatment Shifts</a:t>
          </a:r>
        </a:p>
      </dgm:t>
    </dgm:pt>
    <dgm:pt modelId="{C5B5F8AC-6E9E-4ACA-A7FC-CB61810CF915}" type="parTrans" cxnId="{62F9C665-2995-4F20-B03C-CE7571837405}">
      <dgm:prSet/>
      <dgm:spPr/>
      <dgm:t>
        <a:bodyPr/>
        <a:lstStyle/>
        <a:p>
          <a:endParaRPr lang="en-US"/>
        </a:p>
      </dgm:t>
    </dgm:pt>
    <dgm:pt modelId="{D224A600-9AC6-4256-B310-AE1FD5528434}" type="sibTrans" cxnId="{62F9C665-2995-4F20-B03C-CE7571837405}">
      <dgm:prSet/>
      <dgm:spPr/>
      <dgm:t>
        <a:bodyPr/>
        <a:lstStyle/>
        <a:p>
          <a:endParaRPr lang="en-US"/>
        </a:p>
      </dgm:t>
    </dgm:pt>
    <dgm:pt modelId="{80262750-EDC6-44F9-B250-B32719366BF4}">
      <dgm:prSet/>
      <dgm:spPr/>
      <dgm:t>
        <a:bodyPr/>
        <a:lstStyle/>
        <a:p>
          <a:r>
            <a:rPr lang="en-US" dirty="0"/>
            <a:t>Bankruptcy Exemption Increase</a:t>
          </a:r>
        </a:p>
      </dgm:t>
    </dgm:pt>
    <dgm:pt modelId="{C197C79B-6D39-4023-A6C6-6C6A1080817D}" type="parTrans" cxnId="{8F7514B6-62CA-46A9-B192-A9B0FCC912F5}">
      <dgm:prSet/>
      <dgm:spPr/>
      <dgm:t>
        <a:bodyPr/>
        <a:lstStyle/>
        <a:p>
          <a:endParaRPr lang="en-US"/>
        </a:p>
      </dgm:t>
    </dgm:pt>
    <dgm:pt modelId="{CCB299A6-CFB7-42E2-860C-DFA44D26E77A}" type="sibTrans" cxnId="{8F7514B6-62CA-46A9-B192-A9B0FCC912F5}">
      <dgm:prSet/>
      <dgm:spPr/>
      <dgm:t>
        <a:bodyPr/>
        <a:lstStyle/>
        <a:p>
          <a:endParaRPr lang="en-US"/>
        </a:p>
      </dgm:t>
    </dgm:pt>
    <dgm:pt modelId="{C12338C0-4C58-4A65-8C07-16A17B01A3AC}">
      <dgm:prSet/>
      <dgm:spPr/>
      <dgm:t>
        <a:bodyPr/>
        <a:lstStyle/>
        <a:p>
          <a:r>
            <a:rPr lang="en-US" dirty="0"/>
            <a:t>Gift Card Theft Penalties (closed and open loop)</a:t>
          </a:r>
        </a:p>
      </dgm:t>
    </dgm:pt>
    <dgm:pt modelId="{DBC62424-EB6A-42C4-96E7-69E34DF37F29}" type="parTrans" cxnId="{FB595A89-CB98-4D21-A886-9BE572A82A82}">
      <dgm:prSet/>
      <dgm:spPr/>
      <dgm:t>
        <a:bodyPr/>
        <a:lstStyle/>
        <a:p>
          <a:endParaRPr lang="en-US"/>
        </a:p>
      </dgm:t>
    </dgm:pt>
    <dgm:pt modelId="{E91C3BBF-9B6E-4280-83EF-06374D69A75C}" type="sibTrans" cxnId="{FB595A89-CB98-4D21-A886-9BE572A82A82}">
      <dgm:prSet/>
      <dgm:spPr/>
      <dgm:t>
        <a:bodyPr/>
        <a:lstStyle/>
        <a:p>
          <a:endParaRPr lang="en-US"/>
        </a:p>
      </dgm:t>
    </dgm:pt>
    <dgm:pt modelId="{D84E31D4-3AE5-49C9-93D2-74575126B904}">
      <dgm:prSet/>
      <dgm:spPr/>
      <dgm:t>
        <a:bodyPr/>
        <a:lstStyle/>
        <a:p>
          <a:r>
            <a:rPr lang="en-US" dirty="0"/>
            <a:t>Foreclosure Shifts (HOA, Judicial Purchases)</a:t>
          </a:r>
        </a:p>
      </dgm:t>
    </dgm:pt>
    <dgm:pt modelId="{E75DC0C4-D9D0-4DD0-8423-66B274757B64}" type="parTrans" cxnId="{BB0D1270-A65D-47C6-BD69-0626DC929C79}">
      <dgm:prSet/>
      <dgm:spPr/>
      <dgm:t>
        <a:bodyPr/>
        <a:lstStyle/>
        <a:p>
          <a:endParaRPr lang="en-US"/>
        </a:p>
      </dgm:t>
    </dgm:pt>
    <dgm:pt modelId="{4C7063B8-710A-462D-A646-75D9AA4A5CF6}" type="sibTrans" cxnId="{BB0D1270-A65D-47C6-BD69-0626DC929C79}">
      <dgm:prSet/>
      <dgm:spPr/>
      <dgm:t>
        <a:bodyPr/>
        <a:lstStyle/>
        <a:p>
          <a:endParaRPr lang="en-US"/>
        </a:p>
      </dgm:t>
    </dgm:pt>
    <dgm:pt modelId="{CF0BC6CD-F2A8-47C5-A558-7FA54142478E}">
      <dgm:prSet/>
      <dgm:spPr/>
      <dgm:t>
        <a:bodyPr/>
        <a:lstStyle/>
        <a:p>
          <a:r>
            <a:rPr lang="en-US" dirty="0"/>
            <a:t>AI Restrictions</a:t>
          </a:r>
        </a:p>
      </dgm:t>
    </dgm:pt>
    <dgm:pt modelId="{578F94E4-A163-49FA-8598-38E78FD5C356}" type="parTrans" cxnId="{7EF8AD22-25B7-4677-BC2C-E274E6730FFD}">
      <dgm:prSet/>
      <dgm:spPr/>
      <dgm:t>
        <a:bodyPr/>
        <a:lstStyle/>
        <a:p>
          <a:endParaRPr lang="en-US"/>
        </a:p>
      </dgm:t>
    </dgm:pt>
    <dgm:pt modelId="{EA9F7918-9E9C-4460-A2EB-04BBA4A6E34B}" type="sibTrans" cxnId="{7EF8AD22-25B7-4677-BC2C-E274E6730FFD}">
      <dgm:prSet/>
      <dgm:spPr/>
      <dgm:t>
        <a:bodyPr/>
        <a:lstStyle/>
        <a:p>
          <a:endParaRPr lang="en-US"/>
        </a:p>
      </dgm:t>
    </dgm:pt>
    <dgm:pt modelId="{F3D09B10-E361-4F58-A21A-28D22AEB112F}">
      <dgm:prSet/>
      <dgm:spPr/>
      <dgm:t>
        <a:bodyPr/>
        <a:lstStyle/>
        <a:p>
          <a:r>
            <a:rPr lang="en-US" b="1" u="sng"/>
            <a:t>On Horizon:</a:t>
          </a:r>
          <a:endParaRPr lang="en-US"/>
        </a:p>
      </dgm:t>
    </dgm:pt>
    <dgm:pt modelId="{2C569215-80E6-499B-B084-8B496A526FC0}" type="parTrans" cxnId="{E5FD9F66-3319-47A4-A616-FD5FF2A610CD}">
      <dgm:prSet/>
      <dgm:spPr/>
      <dgm:t>
        <a:bodyPr/>
        <a:lstStyle/>
        <a:p>
          <a:endParaRPr lang="en-US"/>
        </a:p>
      </dgm:t>
    </dgm:pt>
    <dgm:pt modelId="{5AC376A0-63B9-4496-8194-A398F031C5EE}" type="sibTrans" cxnId="{E5FD9F66-3319-47A4-A616-FD5FF2A610CD}">
      <dgm:prSet/>
      <dgm:spPr/>
      <dgm:t>
        <a:bodyPr/>
        <a:lstStyle/>
        <a:p>
          <a:endParaRPr lang="en-US"/>
        </a:p>
      </dgm:t>
    </dgm:pt>
    <dgm:pt modelId="{A229CECD-5B84-4FDA-8210-494FD4D97BF3}">
      <dgm:prSet/>
      <dgm:spPr/>
      <dgm:t>
        <a:bodyPr/>
        <a:lstStyle/>
        <a:p>
          <a:r>
            <a:rPr lang="en-US"/>
            <a:t>Taxation/Tax Exemption Pressures</a:t>
          </a:r>
        </a:p>
      </dgm:t>
    </dgm:pt>
    <dgm:pt modelId="{066165B3-A585-4767-90AD-130EA0F388C5}" type="parTrans" cxnId="{9A25AF3B-DFC6-4138-A071-3C1E9C473EC3}">
      <dgm:prSet/>
      <dgm:spPr/>
      <dgm:t>
        <a:bodyPr/>
        <a:lstStyle/>
        <a:p>
          <a:endParaRPr lang="en-US"/>
        </a:p>
      </dgm:t>
    </dgm:pt>
    <dgm:pt modelId="{F6B7F959-9F27-44DB-8ED1-813871946AF8}" type="sibTrans" cxnId="{9A25AF3B-DFC6-4138-A071-3C1E9C473EC3}">
      <dgm:prSet/>
      <dgm:spPr/>
      <dgm:t>
        <a:bodyPr/>
        <a:lstStyle/>
        <a:p>
          <a:endParaRPr lang="en-US"/>
        </a:p>
      </dgm:t>
    </dgm:pt>
    <dgm:pt modelId="{FAE771EE-E506-4645-B445-EA648006205A}">
      <dgm:prSet/>
      <dgm:spPr/>
      <dgm:t>
        <a:bodyPr/>
        <a:lstStyle/>
        <a:p>
          <a:r>
            <a:rPr lang="en-US" dirty="0"/>
            <a:t>Interchange Restrictions</a:t>
          </a:r>
        </a:p>
      </dgm:t>
    </dgm:pt>
    <dgm:pt modelId="{0C9D1FED-52E7-4337-92CB-F74F0DD6A891}" type="parTrans" cxnId="{2F10C057-2EE6-414C-9676-BEC8FE4EB139}">
      <dgm:prSet/>
      <dgm:spPr/>
      <dgm:t>
        <a:bodyPr/>
        <a:lstStyle/>
        <a:p>
          <a:endParaRPr lang="en-US"/>
        </a:p>
      </dgm:t>
    </dgm:pt>
    <dgm:pt modelId="{8137F104-56D7-496A-812E-A468C8357C55}" type="sibTrans" cxnId="{2F10C057-2EE6-414C-9676-BEC8FE4EB139}">
      <dgm:prSet/>
      <dgm:spPr/>
      <dgm:t>
        <a:bodyPr/>
        <a:lstStyle/>
        <a:p>
          <a:endParaRPr lang="en-US"/>
        </a:p>
      </dgm:t>
    </dgm:pt>
    <dgm:pt modelId="{90E60A84-0F5D-43BD-B113-0CB43FD034AB}">
      <dgm:prSet/>
      <dgm:spPr/>
      <dgm:t>
        <a:bodyPr/>
        <a:lstStyle/>
        <a:p>
          <a:r>
            <a:rPr lang="en-US" dirty="0"/>
            <a:t>Unauthorized Practice of Law</a:t>
          </a:r>
        </a:p>
      </dgm:t>
    </dgm:pt>
    <dgm:pt modelId="{5AA9FA0A-227A-4F61-8428-F98477875E24}" type="parTrans" cxnId="{C0058FDC-E533-48CB-BFFF-336AE26D64BC}">
      <dgm:prSet/>
      <dgm:spPr/>
      <dgm:t>
        <a:bodyPr/>
        <a:lstStyle/>
        <a:p>
          <a:endParaRPr lang="en-US"/>
        </a:p>
      </dgm:t>
    </dgm:pt>
    <dgm:pt modelId="{9801E8CE-D58D-4BAC-9371-735EC9DD2B7E}" type="sibTrans" cxnId="{C0058FDC-E533-48CB-BFFF-336AE26D64BC}">
      <dgm:prSet/>
      <dgm:spPr/>
      <dgm:t>
        <a:bodyPr/>
        <a:lstStyle/>
        <a:p>
          <a:endParaRPr lang="en-US"/>
        </a:p>
      </dgm:t>
    </dgm:pt>
    <dgm:pt modelId="{DE6DA82A-D32E-4651-AE34-510944AAC644}">
      <dgm:prSet/>
      <dgm:spPr/>
      <dgm:t>
        <a:bodyPr/>
        <a:lstStyle/>
        <a:p>
          <a:r>
            <a:rPr lang="en-US"/>
            <a:t>Intangible Tax?</a:t>
          </a:r>
        </a:p>
      </dgm:t>
    </dgm:pt>
    <dgm:pt modelId="{D0A35D72-18CD-481B-BF56-0E6BF46B5602}" type="parTrans" cxnId="{6BCA1BF8-B8BF-44B8-B214-36C7A0ECE2BD}">
      <dgm:prSet/>
      <dgm:spPr/>
      <dgm:t>
        <a:bodyPr/>
        <a:lstStyle/>
        <a:p>
          <a:endParaRPr lang="en-US"/>
        </a:p>
      </dgm:t>
    </dgm:pt>
    <dgm:pt modelId="{7C6DF0D3-07E5-4D8F-9028-1C3E89618355}" type="sibTrans" cxnId="{6BCA1BF8-B8BF-44B8-B214-36C7A0ECE2BD}">
      <dgm:prSet/>
      <dgm:spPr/>
      <dgm:t>
        <a:bodyPr/>
        <a:lstStyle/>
        <a:p>
          <a:endParaRPr lang="en-US"/>
        </a:p>
      </dgm:t>
    </dgm:pt>
    <dgm:pt modelId="{72510CC3-A525-4F25-A088-130EA656C3C4}">
      <dgm:prSet/>
      <dgm:spPr/>
      <dgm:t>
        <a:bodyPr/>
        <a:lstStyle/>
        <a:p>
          <a:r>
            <a:rPr lang="en-US" b="1" u="sng"/>
            <a:t>Magic Timing?</a:t>
          </a:r>
          <a:endParaRPr lang="en-US"/>
        </a:p>
      </dgm:t>
    </dgm:pt>
    <dgm:pt modelId="{7666C4A7-2A74-4FC1-93D7-BFC439E6CE0E}" type="parTrans" cxnId="{7CFC0C20-C516-47BA-9280-F84174260D67}">
      <dgm:prSet/>
      <dgm:spPr/>
      <dgm:t>
        <a:bodyPr/>
        <a:lstStyle/>
        <a:p>
          <a:endParaRPr lang="en-US"/>
        </a:p>
      </dgm:t>
    </dgm:pt>
    <dgm:pt modelId="{FE95FA6A-756E-4AF7-B9B2-0CDB0F28F706}" type="sibTrans" cxnId="{7CFC0C20-C516-47BA-9280-F84174260D67}">
      <dgm:prSet/>
      <dgm:spPr/>
      <dgm:t>
        <a:bodyPr/>
        <a:lstStyle/>
        <a:p>
          <a:endParaRPr lang="en-US"/>
        </a:p>
      </dgm:t>
    </dgm:pt>
    <dgm:pt modelId="{02AC9C0C-B1D3-4798-9703-30FCBEFFBA50}">
      <dgm:prSet/>
      <dgm:spPr/>
      <dgm:t>
        <a:bodyPr/>
        <a:lstStyle/>
        <a:p>
          <a:r>
            <a:rPr lang="en-US"/>
            <a:t>Remote Online Notary</a:t>
          </a:r>
        </a:p>
      </dgm:t>
    </dgm:pt>
    <dgm:pt modelId="{A2AD8BEC-E5EB-46B4-92C7-15CEC3D11A4E}" type="parTrans" cxnId="{2D5757C1-C890-43E1-A536-89E0634033D3}">
      <dgm:prSet/>
      <dgm:spPr/>
      <dgm:t>
        <a:bodyPr/>
        <a:lstStyle/>
        <a:p>
          <a:endParaRPr lang="en-US"/>
        </a:p>
      </dgm:t>
    </dgm:pt>
    <dgm:pt modelId="{A30C730E-13DE-45B4-BFA1-3F8E6C49D61E}" type="sibTrans" cxnId="{2D5757C1-C890-43E1-A536-89E0634033D3}">
      <dgm:prSet/>
      <dgm:spPr/>
      <dgm:t>
        <a:bodyPr/>
        <a:lstStyle/>
        <a:p>
          <a:endParaRPr lang="en-US"/>
        </a:p>
      </dgm:t>
    </dgm:pt>
    <dgm:pt modelId="{D12DBD5D-3BFF-48A5-B9C1-E45F78E5D99A}">
      <dgm:prSet/>
      <dgm:spPr/>
      <dgm:t>
        <a:bodyPr/>
        <a:lstStyle/>
        <a:p>
          <a:r>
            <a:rPr lang="en-US"/>
            <a:t>Electronic Titling Issues Resolved</a:t>
          </a:r>
        </a:p>
      </dgm:t>
    </dgm:pt>
    <dgm:pt modelId="{9A7271C4-6E9B-4DD5-B3C4-87DF1197ED39}" type="parTrans" cxnId="{94B2A2D4-91E0-4D51-8C1E-C620FACD0664}">
      <dgm:prSet/>
      <dgm:spPr/>
      <dgm:t>
        <a:bodyPr/>
        <a:lstStyle/>
        <a:p>
          <a:endParaRPr lang="en-US"/>
        </a:p>
      </dgm:t>
    </dgm:pt>
    <dgm:pt modelId="{4419E4BC-B141-49D7-B10F-E012F01D4384}" type="sibTrans" cxnId="{94B2A2D4-91E0-4D51-8C1E-C620FACD0664}">
      <dgm:prSet/>
      <dgm:spPr/>
      <dgm:t>
        <a:bodyPr/>
        <a:lstStyle/>
        <a:p>
          <a:endParaRPr lang="en-US"/>
        </a:p>
      </dgm:t>
    </dgm:pt>
    <dgm:pt modelId="{B484A0CB-E43E-4B40-901F-35EF27F5AFCB}" type="pres">
      <dgm:prSet presAssocID="{C4AD8F8B-B573-4216-A045-ACF119046413}" presName="Name0" presStyleCnt="0">
        <dgm:presLayoutVars>
          <dgm:dir/>
          <dgm:animLvl val="lvl"/>
          <dgm:resizeHandles val="exact"/>
        </dgm:presLayoutVars>
      </dgm:prSet>
      <dgm:spPr/>
    </dgm:pt>
    <dgm:pt modelId="{85B5A623-88BB-4D5E-8571-7A7AE61070A7}" type="pres">
      <dgm:prSet presAssocID="{E1AEF76E-CDCA-450E-A85D-C321CC95D9D6}" presName="composite" presStyleCnt="0"/>
      <dgm:spPr/>
    </dgm:pt>
    <dgm:pt modelId="{5E52B108-9495-4F1A-8148-DE036CC0AD76}" type="pres">
      <dgm:prSet presAssocID="{E1AEF76E-CDCA-450E-A85D-C321CC95D9D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CD20AAF-BF6B-4442-B9E2-25A702E72F35}" type="pres">
      <dgm:prSet presAssocID="{E1AEF76E-CDCA-450E-A85D-C321CC95D9D6}" presName="desTx" presStyleLbl="alignAccFollowNode1" presStyleIdx="0" presStyleCnt="3">
        <dgm:presLayoutVars>
          <dgm:bulletEnabled val="1"/>
        </dgm:presLayoutVars>
      </dgm:prSet>
      <dgm:spPr/>
    </dgm:pt>
    <dgm:pt modelId="{D164F9E7-533B-4515-811D-0ADC18CCB2DA}" type="pres">
      <dgm:prSet presAssocID="{861DDABB-1FD9-4B6C-8DE6-50B4F83C81F0}" presName="space" presStyleCnt="0"/>
      <dgm:spPr/>
    </dgm:pt>
    <dgm:pt modelId="{AC31C684-F7BA-41D7-AE37-9292D05212BA}" type="pres">
      <dgm:prSet presAssocID="{F3D09B10-E361-4F58-A21A-28D22AEB112F}" presName="composite" presStyleCnt="0"/>
      <dgm:spPr/>
    </dgm:pt>
    <dgm:pt modelId="{A1BD6150-5DBA-48AA-AF3D-61041DFF1100}" type="pres">
      <dgm:prSet presAssocID="{F3D09B10-E361-4F58-A21A-28D22AEB112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5003028-DCB7-48AA-B7F7-52D398D233C4}" type="pres">
      <dgm:prSet presAssocID="{F3D09B10-E361-4F58-A21A-28D22AEB112F}" presName="desTx" presStyleLbl="alignAccFollowNode1" presStyleIdx="1" presStyleCnt="3">
        <dgm:presLayoutVars>
          <dgm:bulletEnabled val="1"/>
        </dgm:presLayoutVars>
      </dgm:prSet>
      <dgm:spPr/>
    </dgm:pt>
    <dgm:pt modelId="{F638AD9D-66EB-4625-BEAB-132C017A9654}" type="pres">
      <dgm:prSet presAssocID="{5AC376A0-63B9-4496-8194-A398F031C5EE}" presName="space" presStyleCnt="0"/>
      <dgm:spPr/>
    </dgm:pt>
    <dgm:pt modelId="{E31F83ED-0F3D-42C9-8BE4-6A1D622B4A2F}" type="pres">
      <dgm:prSet presAssocID="{72510CC3-A525-4F25-A088-130EA656C3C4}" presName="composite" presStyleCnt="0"/>
      <dgm:spPr/>
    </dgm:pt>
    <dgm:pt modelId="{DA499029-2C77-4553-9F22-535A754CEA73}" type="pres">
      <dgm:prSet presAssocID="{72510CC3-A525-4F25-A088-130EA656C3C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00C6E91-D0C6-45A1-AFAD-E0203429C169}" type="pres">
      <dgm:prSet presAssocID="{72510CC3-A525-4F25-A088-130EA656C3C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D1CE009-D751-428C-9BFC-8E03B70BF8D3}" srcId="{C4AD8F8B-B573-4216-A045-ACF119046413}" destId="{E1AEF76E-CDCA-450E-A85D-C321CC95D9D6}" srcOrd="0" destOrd="0" parTransId="{AE033E80-20DF-4103-BFB7-FDDB6213656B}" sibTransId="{861DDABB-1FD9-4B6C-8DE6-50B4F83C81F0}"/>
    <dgm:cxn modelId="{62BFE115-D17B-4DD7-8B98-252DEC951625}" type="presOf" srcId="{C4AD8F8B-B573-4216-A045-ACF119046413}" destId="{B484A0CB-E43E-4B40-901F-35EF27F5AFCB}" srcOrd="0" destOrd="0" presId="urn:microsoft.com/office/officeart/2005/8/layout/hList1"/>
    <dgm:cxn modelId="{7CFC0C20-C516-47BA-9280-F84174260D67}" srcId="{C4AD8F8B-B573-4216-A045-ACF119046413}" destId="{72510CC3-A525-4F25-A088-130EA656C3C4}" srcOrd="2" destOrd="0" parTransId="{7666C4A7-2A74-4FC1-93D7-BFC439E6CE0E}" sibTransId="{FE95FA6A-756E-4AF7-B9B2-0CDB0F28F706}"/>
    <dgm:cxn modelId="{7EF8AD22-25B7-4677-BC2C-E274E6730FFD}" srcId="{E1AEF76E-CDCA-450E-A85D-C321CC95D9D6}" destId="{CF0BC6CD-F2A8-47C5-A558-7FA54142478E}" srcOrd="6" destOrd="0" parTransId="{578F94E4-A163-49FA-8598-38E78FD5C356}" sibTransId="{EA9F7918-9E9C-4460-A2EB-04BBA4A6E34B}"/>
    <dgm:cxn modelId="{835D1824-4B91-4CB2-B1A1-F649F7804AE1}" type="presOf" srcId="{80262750-EDC6-44F9-B250-B32719366BF4}" destId="{7CD20AAF-BF6B-4442-B9E2-25A702E72F35}" srcOrd="0" destOrd="3" presId="urn:microsoft.com/office/officeart/2005/8/layout/hList1"/>
    <dgm:cxn modelId="{B2CB5933-AA8E-4942-B426-26C9BCD0DFCD}" type="presOf" srcId="{4599CC7D-BF29-460C-8CD9-9A0E0801974B}" destId="{7CD20AAF-BF6B-4442-B9E2-25A702E72F35}" srcOrd="0" destOrd="0" presId="urn:microsoft.com/office/officeart/2005/8/layout/hList1"/>
    <dgm:cxn modelId="{9A25AF3B-DFC6-4138-A071-3C1E9C473EC3}" srcId="{F3D09B10-E361-4F58-A21A-28D22AEB112F}" destId="{A229CECD-5B84-4FDA-8210-494FD4D97BF3}" srcOrd="0" destOrd="0" parTransId="{066165B3-A585-4767-90AD-130EA0F388C5}" sibTransId="{F6B7F959-9F27-44DB-8ED1-813871946AF8}"/>
    <dgm:cxn modelId="{62F9C665-2995-4F20-B03C-CE7571837405}" srcId="{E1AEF76E-CDCA-450E-A85D-C321CC95D9D6}" destId="{817881F5-2E62-4871-A6AE-9153C0D1E766}" srcOrd="2" destOrd="0" parTransId="{C5B5F8AC-6E9E-4ACA-A7FC-CB61810CF915}" sibTransId="{D224A600-9AC6-4256-B310-AE1FD5528434}"/>
    <dgm:cxn modelId="{E5FD9F66-3319-47A4-A616-FD5FF2A610CD}" srcId="{C4AD8F8B-B573-4216-A045-ACF119046413}" destId="{F3D09B10-E361-4F58-A21A-28D22AEB112F}" srcOrd="1" destOrd="0" parTransId="{2C569215-80E6-499B-B084-8B496A526FC0}" sibTransId="{5AC376A0-63B9-4496-8194-A398F031C5EE}"/>
    <dgm:cxn modelId="{BB0D1270-A65D-47C6-BD69-0626DC929C79}" srcId="{E1AEF76E-CDCA-450E-A85D-C321CC95D9D6}" destId="{D84E31D4-3AE5-49C9-93D2-74575126B904}" srcOrd="5" destOrd="0" parTransId="{E75DC0C4-D9D0-4DD0-8423-66B274757B64}" sibTransId="{4C7063B8-710A-462D-A646-75D9AA4A5CF6}"/>
    <dgm:cxn modelId="{864D5A71-9B3A-4033-857C-0E8ED77A1261}" type="presOf" srcId="{33FA1DD2-9299-49F0-9303-FA6A685BF642}" destId="{7CD20AAF-BF6B-4442-B9E2-25A702E72F35}" srcOrd="0" destOrd="1" presId="urn:microsoft.com/office/officeart/2005/8/layout/hList1"/>
    <dgm:cxn modelId="{A13CEC56-BCDC-4D74-B92C-125BD632282A}" srcId="{E1AEF76E-CDCA-450E-A85D-C321CC95D9D6}" destId="{33FA1DD2-9299-49F0-9303-FA6A685BF642}" srcOrd="1" destOrd="0" parTransId="{DB0A46A9-774A-4EDD-95AC-4AFD493210CB}" sibTransId="{A6E66AE0-EB55-4AB8-AF2D-70CB87AE748A}"/>
    <dgm:cxn modelId="{2F10C057-2EE6-414C-9676-BEC8FE4EB139}" srcId="{F3D09B10-E361-4F58-A21A-28D22AEB112F}" destId="{FAE771EE-E506-4645-B445-EA648006205A}" srcOrd="1" destOrd="0" parTransId="{0C9D1FED-52E7-4337-92CB-F74F0DD6A891}" sibTransId="{8137F104-56D7-496A-812E-A468C8357C55}"/>
    <dgm:cxn modelId="{6EE0FC58-026B-4922-B166-1147E9787288}" type="presOf" srcId="{02AC9C0C-B1D3-4798-9703-30FCBEFFBA50}" destId="{F00C6E91-D0C6-45A1-AFAD-E0203429C169}" srcOrd="0" destOrd="0" presId="urn:microsoft.com/office/officeart/2005/8/layout/hList1"/>
    <dgm:cxn modelId="{A6DE227B-CADB-4102-AE0E-11E1931DC962}" type="presOf" srcId="{817881F5-2E62-4871-A6AE-9153C0D1E766}" destId="{7CD20AAF-BF6B-4442-B9E2-25A702E72F35}" srcOrd="0" destOrd="2" presId="urn:microsoft.com/office/officeart/2005/8/layout/hList1"/>
    <dgm:cxn modelId="{5C3B977C-25C9-452E-8309-973AD8959C33}" type="presOf" srcId="{E1AEF76E-CDCA-450E-A85D-C321CC95D9D6}" destId="{5E52B108-9495-4F1A-8148-DE036CC0AD76}" srcOrd="0" destOrd="0" presId="urn:microsoft.com/office/officeart/2005/8/layout/hList1"/>
    <dgm:cxn modelId="{FB595A89-CB98-4D21-A886-9BE572A82A82}" srcId="{E1AEF76E-CDCA-450E-A85D-C321CC95D9D6}" destId="{C12338C0-4C58-4A65-8C07-16A17B01A3AC}" srcOrd="4" destOrd="0" parTransId="{DBC62424-EB6A-42C4-96E7-69E34DF37F29}" sibTransId="{E91C3BBF-9B6E-4280-83EF-06374D69A75C}"/>
    <dgm:cxn modelId="{5EE1458E-22D2-4DE6-8809-740BD413FBDE}" type="presOf" srcId="{D84E31D4-3AE5-49C9-93D2-74575126B904}" destId="{7CD20AAF-BF6B-4442-B9E2-25A702E72F35}" srcOrd="0" destOrd="5" presId="urn:microsoft.com/office/officeart/2005/8/layout/hList1"/>
    <dgm:cxn modelId="{668AB39D-4A7D-4E9B-A480-8F710343E516}" type="presOf" srcId="{C12338C0-4C58-4A65-8C07-16A17B01A3AC}" destId="{7CD20AAF-BF6B-4442-B9E2-25A702E72F35}" srcOrd="0" destOrd="4" presId="urn:microsoft.com/office/officeart/2005/8/layout/hList1"/>
    <dgm:cxn modelId="{A39C03A0-3A70-4E5C-A9AB-E42D0EEB5F95}" type="presOf" srcId="{FAE771EE-E506-4645-B445-EA648006205A}" destId="{D5003028-DCB7-48AA-B7F7-52D398D233C4}" srcOrd="0" destOrd="1" presId="urn:microsoft.com/office/officeart/2005/8/layout/hList1"/>
    <dgm:cxn modelId="{7481C4A0-323F-4CDE-883A-FA97483A188B}" type="presOf" srcId="{F3D09B10-E361-4F58-A21A-28D22AEB112F}" destId="{A1BD6150-5DBA-48AA-AF3D-61041DFF1100}" srcOrd="0" destOrd="0" presId="urn:microsoft.com/office/officeart/2005/8/layout/hList1"/>
    <dgm:cxn modelId="{8F7514B6-62CA-46A9-B192-A9B0FCC912F5}" srcId="{E1AEF76E-CDCA-450E-A85D-C321CC95D9D6}" destId="{80262750-EDC6-44F9-B250-B32719366BF4}" srcOrd="3" destOrd="0" parTransId="{C197C79B-6D39-4023-A6C6-6C6A1080817D}" sibTransId="{CCB299A6-CFB7-42E2-860C-DFA44D26E77A}"/>
    <dgm:cxn modelId="{5F30BCB9-0B31-48F0-AA9F-60BC58A37F8B}" type="presOf" srcId="{CF0BC6CD-F2A8-47C5-A558-7FA54142478E}" destId="{7CD20AAF-BF6B-4442-B9E2-25A702E72F35}" srcOrd="0" destOrd="6" presId="urn:microsoft.com/office/officeart/2005/8/layout/hList1"/>
    <dgm:cxn modelId="{538C31BB-4D4A-4338-B3D7-45CDC9EAFB0B}" type="presOf" srcId="{A229CECD-5B84-4FDA-8210-494FD4D97BF3}" destId="{D5003028-DCB7-48AA-B7F7-52D398D233C4}" srcOrd="0" destOrd="0" presId="urn:microsoft.com/office/officeart/2005/8/layout/hList1"/>
    <dgm:cxn modelId="{2D5757C1-C890-43E1-A536-89E0634033D3}" srcId="{72510CC3-A525-4F25-A088-130EA656C3C4}" destId="{02AC9C0C-B1D3-4798-9703-30FCBEFFBA50}" srcOrd="0" destOrd="0" parTransId="{A2AD8BEC-E5EB-46B4-92C7-15CEC3D11A4E}" sibTransId="{A30C730E-13DE-45B4-BFA1-3F8E6C49D61E}"/>
    <dgm:cxn modelId="{F9E825D4-7A8E-4150-87B4-8360F53FB10C}" type="presOf" srcId="{DE6DA82A-D32E-4651-AE34-510944AAC644}" destId="{D5003028-DCB7-48AA-B7F7-52D398D233C4}" srcOrd="0" destOrd="3" presId="urn:microsoft.com/office/officeart/2005/8/layout/hList1"/>
    <dgm:cxn modelId="{94B2A2D4-91E0-4D51-8C1E-C620FACD0664}" srcId="{72510CC3-A525-4F25-A088-130EA656C3C4}" destId="{D12DBD5D-3BFF-48A5-B9C1-E45F78E5D99A}" srcOrd="1" destOrd="0" parTransId="{9A7271C4-6E9B-4DD5-B3C4-87DF1197ED39}" sibTransId="{4419E4BC-B141-49D7-B10F-E012F01D4384}"/>
    <dgm:cxn modelId="{5A86F5D4-2E40-4EE8-B1EA-905DF541A141}" type="presOf" srcId="{D12DBD5D-3BFF-48A5-B9C1-E45F78E5D99A}" destId="{F00C6E91-D0C6-45A1-AFAD-E0203429C169}" srcOrd="0" destOrd="1" presId="urn:microsoft.com/office/officeart/2005/8/layout/hList1"/>
    <dgm:cxn modelId="{604A4DD9-118D-4E49-AF7C-A7261073D425}" type="presOf" srcId="{72510CC3-A525-4F25-A088-130EA656C3C4}" destId="{DA499029-2C77-4553-9F22-535A754CEA73}" srcOrd="0" destOrd="0" presId="urn:microsoft.com/office/officeart/2005/8/layout/hList1"/>
    <dgm:cxn modelId="{C0058FDC-E533-48CB-BFFF-336AE26D64BC}" srcId="{F3D09B10-E361-4F58-A21A-28D22AEB112F}" destId="{90E60A84-0F5D-43BD-B113-0CB43FD034AB}" srcOrd="2" destOrd="0" parTransId="{5AA9FA0A-227A-4F61-8428-F98477875E24}" sibTransId="{9801E8CE-D58D-4BAC-9371-735EC9DD2B7E}"/>
    <dgm:cxn modelId="{5F72EAE2-1CEF-4C4B-8033-D25BC4A1A389}" srcId="{E1AEF76E-CDCA-450E-A85D-C321CC95D9D6}" destId="{4599CC7D-BF29-460C-8CD9-9A0E0801974B}" srcOrd="0" destOrd="0" parTransId="{83287BDE-1D8B-4045-BE4B-BF558D200427}" sibTransId="{42D62481-7826-4700-839E-CC86A7DF68D8}"/>
    <dgm:cxn modelId="{A1D01CF7-87CB-4B8B-ACDC-81053EB01686}" type="presOf" srcId="{90E60A84-0F5D-43BD-B113-0CB43FD034AB}" destId="{D5003028-DCB7-48AA-B7F7-52D398D233C4}" srcOrd="0" destOrd="2" presId="urn:microsoft.com/office/officeart/2005/8/layout/hList1"/>
    <dgm:cxn modelId="{6BCA1BF8-B8BF-44B8-B214-36C7A0ECE2BD}" srcId="{F3D09B10-E361-4F58-A21A-28D22AEB112F}" destId="{DE6DA82A-D32E-4651-AE34-510944AAC644}" srcOrd="3" destOrd="0" parTransId="{D0A35D72-18CD-481B-BF56-0E6BF46B5602}" sibTransId="{7C6DF0D3-07E5-4D8F-9028-1C3E89618355}"/>
    <dgm:cxn modelId="{19E4ADA8-CCD2-41CC-A413-67289EC9B0EA}" type="presParOf" srcId="{B484A0CB-E43E-4B40-901F-35EF27F5AFCB}" destId="{85B5A623-88BB-4D5E-8571-7A7AE61070A7}" srcOrd="0" destOrd="0" presId="urn:microsoft.com/office/officeart/2005/8/layout/hList1"/>
    <dgm:cxn modelId="{2AB09E8E-1DFB-4A3B-97C3-AC9F5CBCFA0A}" type="presParOf" srcId="{85B5A623-88BB-4D5E-8571-7A7AE61070A7}" destId="{5E52B108-9495-4F1A-8148-DE036CC0AD76}" srcOrd="0" destOrd="0" presId="urn:microsoft.com/office/officeart/2005/8/layout/hList1"/>
    <dgm:cxn modelId="{BF3D59CF-1DC9-486D-A847-BABEFD496C2B}" type="presParOf" srcId="{85B5A623-88BB-4D5E-8571-7A7AE61070A7}" destId="{7CD20AAF-BF6B-4442-B9E2-25A702E72F35}" srcOrd="1" destOrd="0" presId="urn:microsoft.com/office/officeart/2005/8/layout/hList1"/>
    <dgm:cxn modelId="{8DB895DD-C7BE-4699-A087-A51E623BE621}" type="presParOf" srcId="{B484A0CB-E43E-4B40-901F-35EF27F5AFCB}" destId="{D164F9E7-533B-4515-811D-0ADC18CCB2DA}" srcOrd="1" destOrd="0" presId="urn:microsoft.com/office/officeart/2005/8/layout/hList1"/>
    <dgm:cxn modelId="{020D22F5-E21D-41D0-BA45-8645469DCCBF}" type="presParOf" srcId="{B484A0CB-E43E-4B40-901F-35EF27F5AFCB}" destId="{AC31C684-F7BA-41D7-AE37-9292D05212BA}" srcOrd="2" destOrd="0" presId="urn:microsoft.com/office/officeart/2005/8/layout/hList1"/>
    <dgm:cxn modelId="{2532C3FF-45AB-4428-9E78-92E962A31B0C}" type="presParOf" srcId="{AC31C684-F7BA-41D7-AE37-9292D05212BA}" destId="{A1BD6150-5DBA-48AA-AF3D-61041DFF1100}" srcOrd="0" destOrd="0" presId="urn:microsoft.com/office/officeart/2005/8/layout/hList1"/>
    <dgm:cxn modelId="{278F5F12-4AEE-4906-A6B0-EF5B36643136}" type="presParOf" srcId="{AC31C684-F7BA-41D7-AE37-9292D05212BA}" destId="{D5003028-DCB7-48AA-B7F7-52D398D233C4}" srcOrd="1" destOrd="0" presId="urn:microsoft.com/office/officeart/2005/8/layout/hList1"/>
    <dgm:cxn modelId="{9100248C-A7DD-43A6-9591-B3BEF9FADDE1}" type="presParOf" srcId="{B484A0CB-E43E-4B40-901F-35EF27F5AFCB}" destId="{F638AD9D-66EB-4625-BEAB-132C017A9654}" srcOrd="3" destOrd="0" presId="urn:microsoft.com/office/officeart/2005/8/layout/hList1"/>
    <dgm:cxn modelId="{20865757-9E6F-497C-B8C5-4B500B9CD65F}" type="presParOf" srcId="{B484A0CB-E43E-4B40-901F-35EF27F5AFCB}" destId="{E31F83ED-0F3D-42C9-8BE4-6A1D622B4A2F}" srcOrd="4" destOrd="0" presId="urn:microsoft.com/office/officeart/2005/8/layout/hList1"/>
    <dgm:cxn modelId="{F7C2B840-5DA0-479B-A5F0-A706369E83AB}" type="presParOf" srcId="{E31F83ED-0F3D-42C9-8BE4-6A1D622B4A2F}" destId="{DA499029-2C77-4553-9F22-535A754CEA73}" srcOrd="0" destOrd="0" presId="urn:microsoft.com/office/officeart/2005/8/layout/hList1"/>
    <dgm:cxn modelId="{F0536B7E-0966-49D0-BC05-BF38763D0B6E}" type="presParOf" srcId="{E31F83ED-0F3D-42C9-8BE4-6A1D622B4A2F}" destId="{F00C6E91-D0C6-45A1-AFAD-E0203429C16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8E1840-04BB-442E-86DC-4B3EF7D7A5F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9733D3A-73CA-47CD-9D32-92E857846E3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Turnover:  Federal</a:t>
          </a:r>
        </a:p>
      </dgm:t>
    </dgm:pt>
    <dgm:pt modelId="{22DF218A-9EFA-465A-B74B-2BA796D19585}" type="parTrans" cxnId="{ECD1EE00-4C45-46DC-B467-1C6277102F6E}">
      <dgm:prSet/>
      <dgm:spPr/>
      <dgm:t>
        <a:bodyPr/>
        <a:lstStyle/>
        <a:p>
          <a:endParaRPr lang="en-US"/>
        </a:p>
      </dgm:t>
    </dgm:pt>
    <dgm:pt modelId="{E0CD552B-793A-486D-88D3-08918C243187}" type="sibTrans" cxnId="{ECD1EE00-4C45-46DC-B467-1C6277102F6E}">
      <dgm:prSet/>
      <dgm:spPr/>
      <dgm:t>
        <a:bodyPr/>
        <a:lstStyle/>
        <a:p>
          <a:endParaRPr lang="en-US"/>
        </a:p>
      </dgm:t>
    </dgm:pt>
    <dgm:pt modelId="{3F3BF041-6247-42E9-BBF9-209DB2052C7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Turnover:  State</a:t>
          </a:r>
        </a:p>
      </dgm:t>
    </dgm:pt>
    <dgm:pt modelId="{8FCC9504-5765-437F-B3C5-7CF7832FD31E}" type="parTrans" cxnId="{05A2B57A-9984-422F-8952-058C97D1A8D3}">
      <dgm:prSet/>
      <dgm:spPr/>
      <dgm:t>
        <a:bodyPr/>
        <a:lstStyle/>
        <a:p>
          <a:endParaRPr lang="en-US"/>
        </a:p>
      </dgm:t>
    </dgm:pt>
    <dgm:pt modelId="{96876EFD-F9CA-4CD5-84C8-FB99A91D5864}" type="sibTrans" cxnId="{05A2B57A-9984-422F-8952-058C97D1A8D3}">
      <dgm:prSet/>
      <dgm:spPr/>
      <dgm:t>
        <a:bodyPr/>
        <a:lstStyle/>
        <a:p>
          <a:endParaRPr lang="en-US"/>
        </a:p>
      </dgm:t>
    </dgm:pt>
    <dgm:pt modelId="{4CF89FDC-4CD1-49CD-BB4C-E9E34028BF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Balance of Power?</a:t>
          </a:r>
        </a:p>
      </dgm:t>
    </dgm:pt>
    <dgm:pt modelId="{BED7877C-1FAD-42AC-8363-F9B1B3B5E91D}" type="parTrans" cxnId="{827A4FF8-768C-45A4-A889-673D2C2DE1AA}">
      <dgm:prSet/>
      <dgm:spPr/>
      <dgm:t>
        <a:bodyPr/>
        <a:lstStyle/>
        <a:p>
          <a:endParaRPr lang="en-US"/>
        </a:p>
      </dgm:t>
    </dgm:pt>
    <dgm:pt modelId="{4ED2BEA0-722D-4583-B4F1-21833E38A27D}" type="sibTrans" cxnId="{827A4FF8-768C-45A4-A889-673D2C2DE1AA}">
      <dgm:prSet/>
      <dgm:spPr/>
      <dgm:t>
        <a:bodyPr/>
        <a:lstStyle/>
        <a:p>
          <a:endParaRPr lang="en-US"/>
        </a:p>
      </dgm:t>
    </dgm:pt>
    <dgm:pt modelId="{B7B7A3C4-91BC-421F-8F9A-7A366F87C3D7}" type="pres">
      <dgm:prSet presAssocID="{368E1840-04BB-442E-86DC-4B3EF7D7A5FF}" presName="root" presStyleCnt="0">
        <dgm:presLayoutVars>
          <dgm:dir/>
          <dgm:resizeHandles val="exact"/>
        </dgm:presLayoutVars>
      </dgm:prSet>
      <dgm:spPr/>
    </dgm:pt>
    <dgm:pt modelId="{3486EF51-AF6B-437F-A558-97BB6C9C339E}" type="pres">
      <dgm:prSet presAssocID="{F9733D3A-73CA-47CD-9D32-92E857846E32}" presName="compNode" presStyleCnt="0"/>
      <dgm:spPr/>
    </dgm:pt>
    <dgm:pt modelId="{32881005-3D13-4002-9F1E-069D0D8AFC3B}" type="pres">
      <dgm:prSet presAssocID="{F9733D3A-73CA-47CD-9D32-92E857846E32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BBC061E9-BAAC-4DE6-B099-D2833E1B31E4}" type="pres">
      <dgm:prSet presAssocID="{F9733D3A-73CA-47CD-9D32-92E857846E32}" presName="spaceRect" presStyleCnt="0"/>
      <dgm:spPr/>
    </dgm:pt>
    <dgm:pt modelId="{AB52B193-B892-4406-BBCE-FDD4A86A3FC7}" type="pres">
      <dgm:prSet presAssocID="{F9733D3A-73CA-47CD-9D32-92E857846E32}" presName="textRect" presStyleLbl="revTx" presStyleIdx="0" presStyleCnt="3">
        <dgm:presLayoutVars>
          <dgm:chMax val="1"/>
          <dgm:chPref val="1"/>
        </dgm:presLayoutVars>
      </dgm:prSet>
      <dgm:spPr/>
    </dgm:pt>
    <dgm:pt modelId="{3D4C1C8B-E9A8-4941-9EE3-0160A01E0503}" type="pres">
      <dgm:prSet presAssocID="{E0CD552B-793A-486D-88D3-08918C243187}" presName="sibTrans" presStyleCnt="0"/>
      <dgm:spPr/>
    </dgm:pt>
    <dgm:pt modelId="{CF576689-4C66-4ED4-9E97-BC053F23FF8C}" type="pres">
      <dgm:prSet presAssocID="{3F3BF041-6247-42E9-BBF9-209DB2052C76}" presName="compNode" presStyleCnt="0"/>
      <dgm:spPr/>
    </dgm:pt>
    <dgm:pt modelId="{2A63058F-6E6A-4B3B-B604-2539712FAE1B}" type="pres">
      <dgm:prSet presAssocID="{3F3BF041-6247-42E9-BBF9-209DB2052C76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n and woman outline"/>
        </a:ext>
      </dgm:extLst>
    </dgm:pt>
    <dgm:pt modelId="{A25FF4BA-67ED-4022-955D-D8905532FDA8}" type="pres">
      <dgm:prSet presAssocID="{3F3BF041-6247-42E9-BBF9-209DB2052C76}" presName="spaceRect" presStyleCnt="0"/>
      <dgm:spPr/>
    </dgm:pt>
    <dgm:pt modelId="{FA552589-8ABE-4705-8E32-D08298D08DBC}" type="pres">
      <dgm:prSet presAssocID="{3F3BF041-6247-42E9-BBF9-209DB2052C76}" presName="textRect" presStyleLbl="revTx" presStyleIdx="1" presStyleCnt="3">
        <dgm:presLayoutVars>
          <dgm:chMax val="1"/>
          <dgm:chPref val="1"/>
        </dgm:presLayoutVars>
      </dgm:prSet>
      <dgm:spPr/>
    </dgm:pt>
    <dgm:pt modelId="{1B718883-BC2A-4D8E-B14F-EBE5E0CBC1BD}" type="pres">
      <dgm:prSet presAssocID="{96876EFD-F9CA-4CD5-84C8-FB99A91D5864}" presName="sibTrans" presStyleCnt="0"/>
      <dgm:spPr/>
    </dgm:pt>
    <dgm:pt modelId="{1CB5750F-572C-48F3-A050-A31C5FDD322B}" type="pres">
      <dgm:prSet presAssocID="{4CF89FDC-4CD1-49CD-BB4C-E9E34028BF51}" presName="compNode" presStyleCnt="0"/>
      <dgm:spPr/>
    </dgm:pt>
    <dgm:pt modelId="{78B88EA8-9D80-4116-8075-532D18D699D2}" type="pres">
      <dgm:prSet presAssocID="{4CF89FDC-4CD1-49CD-BB4C-E9E34028BF51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95647F5-45F8-475A-B937-083EA8594FF7}" type="pres">
      <dgm:prSet presAssocID="{4CF89FDC-4CD1-49CD-BB4C-E9E34028BF51}" presName="spaceRect" presStyleCnt="0"/>
      <dgm:spPr/>
    </dgm:pt>
    <dgm:pt modelId="{F9FC0972-731A-438D-8A9D-8150B67A451C}" type="pres">
      <dgm:prSet presAssocID="{4CF89FDC-4CD1-49CD-BB4C-E9E34028BF5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CD1EE00-4C45-46DC-B467-1C6277102F6E}" srcId="{368E1840-04BB-442E-86DC-4B3EF7D7A5FF}" destId="{F9733D3A-73CA-47CD-9D32-92E857846E32}" srcOrd="0" destOrd="0" parTransId="{22DF218A-9EFA-465A-B74B-2BA796D19585}" sibTransId="{E0CD552B-793A-486D-88D3-08918C243187}"/>
    <dgm:cxn modelId="{61758112-25A9-4724-8A92-C4D1483E466B}" type="presOf" srcId="{3F3BF041-6247-42E9-BBF9-209DB2052C76}" destId="{FA552589-8ABE-4705-8E32-D08298D08DBC}" srcOrd="0" destOrd="0" presId="urn:microsoft.com/office/officeart/2018/2/layout/IconLabelList"/>
    <dgm:cxn modelId="{2A61724D-8A2C-440D-B24E-35E2DDA23D59}" type="presOf" srcId="{4CF89FDC-4CD1-49CD-BB4C-E9E34028BF51}" destId="{F9FC0972-731A-438D-8A9D-8150B67A451C}" srcOrd="0" destOrd="0" presId="urn:microsoft.com/office/officeart/2018/2/layout/IconLabelList"/>
    <dgm:cxn modelId="{05A2B57A-9984-422F-8952-058C97D1A8D3}" srcId="{368E1840-04BB-442E-86DC-4B3EF7D7A5FF}" destId="{3F3BF041-6247-42E9-BBF9-209DB2052C76}" srcOrd="1" destOrd="0" parTransId="{8FCC9504-5765-437F-B3C5-7CF7832FD31E}" sibTransId="{96876EFD-F9CA-4CD5-84C8-FB99A91D5864}"/>
    <dgm:cxn modelId="{2B2539B0-2D2C-4392-BE75-37AD7C0A4CFB}" type="presOf" srcId="{F9733D3A-73CA-47CD-9D32-92E857846E32}" destId="{AB52B193-B892-4406-BBCE-FDD4A86A3FC7}" srcOrd="0" destOrd="0" presId="urn:microsoft.com/office/officeart/2018/2/layout/IconLabelList"/>
    <dgm:cxn modelId="{0D47A5C7-2049-41FF-9AAA-C6A1887FB598}" type="presOf" srcId="{368E1840-04BB-442E-86DC-4B3EF7D7A5FF}" destId="{B7B7A3C4-91BC-421F-8F9A-7A366F87C3D7}" srcOrd="0" destOrd="0" presId="urn:microsoft.com/office/officeart/2018/2/layout/IconLabelList"/>
    <dgm:cxn modelId="{827A4FF8-768C-45A4-A889-673D2C2DE1AA}" srcId="{368E1840-04BB-442E-86DC-4B3EF7D7A5FF}" destId="{4CF89FDC-4CD1-49CD-BB4C-E9E34028BF51}" srcOrd="2" destOrd="0" parTransId="{BED7877C-1FAD-42AC-8363-F9B1B3B5E91D}" sibTransId="{4ED2BEA0-722D-4583-B4F1-21833E38A27D}"/>
    <dgm:cxn modelId="{B7D282A2-E993-4E36-AAAC-8C36FA31F130}" type="presParOf" srcId="{B7B7A3C4-91BC-421F-8F9A-7A366F87C3D7}" destId="{3486EF51-AF6B-437F-A558-97BB6C9C339E}" srcOrd="0" destOrd="0" presId="urn:microsoft.com/office/officeart/2018/2/layout/IconLabelList"/>
    <dgm:cxn modelId="{EE1409D4-9827-4ADB-A9A2-832228873055}" type="presParOf" srcId="{3486EF51-AF6B-437F-A558-97BB6C9C339E}" destId="{32881005-3D13-4002-9F1E-069D0D8AFC3B}" srcOrd="0" destOrd="0" presId="urn:microsoft.com/office/officeart/2018/2/layout/IconLabelList"/>
    <dgm:cxn modelId="{895D5B4D-5FC8-4BEC-BDB0-81AD7CE1921F}" type="presParOf" srcId="{3486EF51-AF6B-437F-A558-97BB6C9C339E}" destId="{BBC061E9-BAAC-4DE6-B099-D2833E1B31E4}" srcOrd="1" destOrd="0" presId="urn:microsoft.com/office/officeart/2018/2/layout/IconLabelList"/>
    <dgm:cxn modelId="{E78662A8-0F64-4C03-9EA4-8D3A8FDFA5FA}" type="presParOf" srcId="{3486EF51-AF6B-437F-A558-97BB6C9C339E}" destId="{AB52B193-B892-4406-BBCE-FDD4A86A3FC7}" srcOrd="2" destOrd="0" presId="urn:microsoft.com/office/officeart/2018/2/layout/IconLabelList"/>
    <dgm:cxn modelId="{4F150F4B-5FF7-45BA-8891-13B9D1D9EF8D}" type="presParOf" srcId="{B7B7A3C4-91BC-421F-8F9A-7A366F87C3D7}" destId="{3D4C1C8B-E9A8-4941-9EE3-0160A01E0503}" srcOrd="1" destOrd="0" presId="urn:microsoft.com/office/officeart/2018/2/layout/IconLabelList"/>
    <dgm:cxn modelId="{AAA93AB8-C58A-4C27-B1B6-D1CA4755B2B7}" type="presParOf" srcId="{B7B7A3C4-91BC-421F-8F9A-7A366F87C3D7}" destId="{CF576689-4C66-4ED4-9E97-BC053F23FF8C}" srcOrd="2" destOrd="0" presId="urn:microsoft.com/office/officeart/2018/2/layout/IconLabelList"/>
    <dgm:cxn modelId="{58DCC31B-77BC-4634-85A6-1815B9B0B21C}" type="presParOf" srcId="{CF576689-4C66-4ED4-9E97-BC053F23FF8C}" destId="{2A63058F-6E6A-4B3B-B604-2539712FAE1B}" srcOrd="0" destOrd="0" presId="urn:microsoft.com/office/officeart/2018/2/layout/IconLabelList"/>
    <dgm:cxn modelId="{DD9C14FC-CCBD-4D80-A52B-CD58B7465E6A}" type="presParOf" srcId="{CF576689-4C66-4ED4-9E97-BC053F23FF8C}" destId="{A25FF4BA-67ED-4022-955D-D8905532FDA8}" srcOrd="1" destOrd="0" presId="urn:microsoft.com/office/officeart/2018/2/layout/IconLabelList"/>
    <dgm:cxn modelId="{CE7129F1-B5AA-4926-AAD2-B82F21E25769}" type="presParOf" srcId="{CF576689-4C66-4ED4-9E97-BC053F23FF8C}" destId="{FA552589-8ABE-4705-8E32-D08298D08DBC}" srcOrd="2" destOrd="0" presId="urn:microsoft.com/office/officeart/2018/2/layout/IconLabelList"/>
    <dgm:cxn modelId="{FE63116F-25F2-45B6-BD6E-61255BFDB50C}" type="presParOf" srcId="{B7B7A3C4-91BC-421F-8F9A-7A366F87C3D7}" destId="{1B718883-BC2A-4D8E-B14F-EBE5E0CBC1BD}" srcOrd="3" destOrd="0" presId="urn:microsoft.com/office/officeart/2018/2/layout/IconLabelList"/>
    <dgm:cxn modelId="{7E85120A-1C90-459F-A075-82EEBE4209C2}" type="presParOf" srcId="{B7B7A3C4-91BC-421F-8F9A-7A366F87C3D7}" destId="{1CB5750F-572C-48F3-A050-A31C5FDD322B}" srcOrd="4" destOrd="0" presId="urn:microsoft.com/office/officeart/2018/2/layout/IconLabelList"/>
    <dgm:cxn modelId="{2E86DE38-2D30-4F84-A65D-1F106E49F330}" type="presParOf" srcId="{1CB5750F-572C-48F3-A050-A31C5FDD322B}" destId="{78B88EA8-9D80-4116-8075-532D18D699D2}" srcOrd="0" destOrd="0" presId="urn:microsoft.com/office/officeart/2018/2/layout/IconLabelList"/>
    <dgm:cxn modelId="{B06525D9-365C-497B-BD6A-63D434C99B3B}" type="presParOf" srcId="{1CB5750F-572C-48F3-A050-A31C5FDD322B}" destId="{A95647F5-45F8-475A-B937-083EA8594FF7}" srcOrd="1" destOrd="0" presId="urn:microsoft.com/office/officeart/2018/2/layout/IconLabelList"/>
    <dgm:cxn modelId="{D3760E31-EEA0-4BF0-B57D-5C5F84B86711}" type="presParOf" srcId="{1CB5750F-572C-48F3-A050-A31C5FDD322B}" destId="{F9FC0972-731A-438D-8A9D-8150B67A451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2B108-9495-4F1A-8148-DE036CC0AD76}">
      <dsp:nvSpPr>
        <dsp:cNvPr id="0" name=""/>
        <dsp:cNvSpPr/>
      </dsp:nvSpPr>
      <dsp:spPr>
        <a:xfrm>
          <a:off x="3757" y="80928"/>
          <a:ext cx="3663672" cy="57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/>
            <a:t>New Legislation/Regulation:</a:t>
          </a:r>
          <a:endParaRPr lang="en-US" sz="2000" kern="1200"/>
        </a:p>
      </dsp:txBody>
      <dsp:txXfrm>
        <a:off x="3757" y="80928"/>
        <a:ext cx="3663672" cy="576000"/>
      </dsp:txXfrm>
    </dsp:sp>
    <dsp:sp modelId="{7CD20AAF-BF6B-4442-B9E2-25A702E72F35}">
      <dsp:nvSpPr>
        <dsp:cNvPr id="0" name=""/>
        <dsp:cNvSpPr/>
      </dsp:nvSpPr>
      <dsp:spPr>
        <a:xfrm>
          <a:off x="3757" y="656928"/>
          <a:ext cx="3663672" cy="42821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Trusted Contact/Transaction Holds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Litigation Financing Parity, Crypto ATM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Unclaimed Property/Escheatment Shifts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Bankruptcy Exemption Increase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Gift Card Theft Penalties (closed and open loop)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Foreclosure Shifts (HOA, Judicial Purchases)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AI Restrictions</a:t>
          </a:r>
        </a:p>
      </dsp:txBody>
      <dsp:txXfrm>
        <a:off x="3757" y="656928"/>
        <a:ext cx="3663672" cy="4282199"/>
      </dsp:txXfrm>
    </dsp:sp>
    <dsp:sp modelId="{A1BD6150-5DBA-48AA-AF3D-61041DFF1100}">
      <dsp:nvSpPr>
        <dsp:cNvPr id="0" name=""/>
        <dsp:cNvSpPr/>
      </dsp:nvSpPr>
      <dsp:spPr>
        <a:xfrm>
          <a:off x="4180343" y="80928"/>
          <a:ext cx="3663672" cy="576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/>
            <a:t>On Horizon:</a:t>
          </a:r>
          <a:endParaRPr lang="en-US" sz="2000" kern="1200"/>
        </a:p>
      </dsp:txBody>
      <dsp:txXfrm>
        <a:off x="4180343" y="80928"/>
        <a:ext cx="3663672" cy="576000"/>
      </dsp:txXfrm>
    </dsp:sp>
    <dsp:sp modelId="{D5003028-DCB7-48AA-B7F7-52D398D233C4}">
      <dsp:nvSpPr>
        <dsp:cNvPr id="0" name=""/>
        <dsp:cNvSpPr/>
      </dsp:nvSpPr>
      <dsp:spPr>
        <a:xfrm>
          <a:off x="4180343" y="656928"/>
          <a:ext cx="3663672" cy="42821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Taxation/Tax Exemption Pressures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Interchange Restrictions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Unauthorized Practice of Law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Intangible Tax?</a:t>
          </a:r>
        </a:p>
      </dsp:txBody>
      <dsp:txXfrm>
        <a:off x="4180343" y="656928"/>
        <a:ext cx="3663672" cy="4282199"/>
      </dsp:txXfrm>
    </dsp:sp>
    <dsp:sp modelId="{DA499029-2C77-4553-9F22-535A754CEA73}">
      <dsp:nvSpPr>
        <dsp:cNvPr id="0" name=""/>
        <dsp:cNvSpPr/>
      </dsp:nvSpPr>
      <dsp:spPr>
        <a:xfrm>
          <a:off x="8356930" y="80928"/>
          <a:ext cx="3663672" cy="576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/>
            <a:t>Magic Timing?</a:t>
          </a:r>
          <a:endParaRPr lang="en-US" sz="2000" kern="1200"/>
        </a:p>
      </dsp:txBody>
      <dsp:txXfrm>
        <a:off x="8356930" y="80928"/>
        <a:ext cx="3663672" cy="576000"/>
      </dsp:txXfrm>
    </dsp:sp>
    <dsp:sp modelId="{F00C6E91-D0C6-45A1-AFAD-E0203429C169}">
      <dsp:nvSpPr>
        <dsp:cNvPr id="0" name=""/>
        <dsp:cNvSpPr/>
      </dsp:nvSpPr>
      <dsp:spPr>
        <a:xfrm>
          <a:off x="8356930" y="656928"/>
          <a:ext cx="3663672" cy="428219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Remote Online Notary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Electronic Titling Issues Resolved</a:t>
          </a:r>
        </a:p>
      </dsp:txBody>
      <dsp:txXfrm>
        <a:off x="8356930" y="656928"/>
        <a:ext cx="3663672" cy="42821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1005-3D13-4002-9F1E-069D0D8AFC3B}">
      <dsp:nvSpPr>
        <dsp:cNvPr id="0" name=""/>
        <dsp:cNvSpPr/>
      </dsp:nvSpPr>
      <dsp:spPr>
        <a:xfrm>
          <a:off x="947201" y="567162"/>
          <a:ext cx="1451800" cy="14518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52B193-B892-4406-BBCE-FDD4A86A3FC7}">
      <dsp:nvSpPr>
        <dsp:cNvPr id="0" name=""/>
        <dsp:cNvSpPr/>
      </dsp:nvSpPr>
      <dsp:spPr>
        <a:xfrm>
          <a:off x="59990" y="2402242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Turnover:  Federal</a:t>
          </a:r>
        </a:p>
      </dsp:txBody>
      <dsp:txXfrm>
        <a:off x="59990" y="2402242"/>
        <a:ext cx="3226223" cy="720000"/>
      </dsp:txXfrm>
    </dsp:sp>
    <dsp:sp modelId="{2A63058F-6E6A-4B3B-B604-2539712FAE1B}">
      <dsp:nvSpPr>
        <dsp:cNvPr id="0" name=""/>
        <dsp:cNvSpPr/>
      </dsp:nvSpPr>
      <dsp:spPr>
        <a:xfrm>
          <a:off x="4738014" y="567162"/>
          <a:ext cx="1451800" cy="14518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552589-8ABE-4705-8E32-D08298D08DBC}">
      <dsp:nvSpPr>
        <dsp:cNvPr id="0" name=""/>
        <dsp:cNvSpPr/>
      </dsp:nvSpPr>
      <dsp:spPr>
        <a:xfrm>
          <a:off x="3850802" y="2402242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Turnover:  State</a:t>
          </a:r>
        </a:p>
      </dsp:txBody>
      <dsp:txXfrm>
        <a:off x="3850802" y="2402242"/>
        <a:ext cx="3226223" cy="720000"/>
      </dsp:txXfrm>
    </dsp:sp>
    <dsp:sp modelId="{78B88EA8-9D80-4116-8075-532D18D699D2}">
      <dsp:nvSpPr>
        <dsp:cNvPr id="0" name=""/>
        <dsp:cNvSpPr/>
      </dsp:nvSpPr>
      <dsp:spPr>
        <a:xfrm>
          <a:off x="8528826" y="567162"/>
          <a:ext cx="1451800" cy="14518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FC0972-731A-438D-8A9D-8150B67A451C}">
      <dsp:nvSpPr>
        <dsp:cNvPr id="0" name=""/>
        <dsp:cNvSpPr/>
      </dsp:nvSpPr>
      <dsp:spPr>
        <a:xfrm>
          <a:off x="7641615" y="2402242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Balance of Power?</a:t>
          </a:r>
        </a:p>
      </dsp:txBody>
      <dsp:txXfrm>
        <a:off x="7641615" y="2402242"/>
        <a:ext cx="3226223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C3458-11C6-1B1C-9AF4-44F185349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B05A21-BCD0-A94A-C38C-4768E0F65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37B73-2F5A-3B98-96AB-93B156B13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845AB-C84B-0993-5A16-B94FB29F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AAAC7-E3A7-5C60-48B2-6CF89A25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2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7B890-F1F6-889C-DF84-229811D12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253FF2-A294-DAED-A4A5-7E98EDF32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88E59-192A-225F-85A8-7A3DAC2E0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5ED5A-2E0C-2A1A-6B41-B62D8453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03D2E-7E7B-1BA0-1AD4-271D9295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1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CE362A-042C-3233-1B97-F9E969CDA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1380CB-0FA0-BD34-54CD-C39AA5650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BA23B-BD00-996C-8D2F-973C16521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E2D33-0FC1-9CFB-03AB-B35849963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9951-E4F2-317C-95B4-A018CF7EC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5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EC10F-B553-8400-DAB9-AD7D452B0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FC2EE-8A72-DBBC-55C7-496A901B4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2A3A4-5495-7AD6-B9DE-8654B7C04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7C870-2FA9-C915-899B-47548F1CA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70783-8913-60D5-2AF6-C3515742A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8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F148-320C-E729-01DA-CE8C1B798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B8BA5-66D6-E5A7-B902-4C205175D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01258-ED24-6135-8689-DCDB12E5E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6C949-7B68-BAC0-C4FA-04423620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8A788-D31B-6F1E-7690-A2CEC745F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5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F1CDA-622B-4711-B764-B11EB1A3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D9AC2-29A4-7148-4EA3-C6BD8D4545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73B03-3F24-809B-5493-36CAF846C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2D79A-B87A-E931-77C7-B59DF3C0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8A7AD-AE64-65D8-4128-18C8A9694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B84855-FD2E-AB7E-E602-5D0B9134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85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193BB-B891-2A25-5840-0DD474CE9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696C7-6616-19B4-7951-EB861A43A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A753A-F09D-6FA1-B6CC-D60FF38FD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DCBA50-55E6-4C21-2780-233F321D69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B5368A-3211-FD95-634A-64CA62D0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5264A8-2F1D-1A1A-378D-00680BB79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4AFB4E-5C4F-E854-A9FD-AB71228E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39CFA0-1B92-4489-0C58-BAFA93778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9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3BA46-7F3F-C33D-43D7-37C725EDA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0F196-7545-13A0-ABDA-F568FA97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1DF55-5246-AF70-B43C-9EDE7115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6FA297-DF1E-D581-7EE1-CED75535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77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032CD2-C0D4-7F1F-245C-7BC4242E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982612-6B91-CB47-7065-1D076DAA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E8B55-56C2-7929-0F36-C9B3836C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4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E56D-8170-2395-724B-AE87854F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BA5B9-42F7-1494-2899-791A9A35C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46C0C-55F2-600D-05B0-1640B18B71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33269-C97D-F69C-CE7C-2CF5656E9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1D975-79F9-E33E-7D21-FB2B4DE1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932B8-B83A-2F2C-A878-D7A41AC7B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2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D8350-4D0B-0A68-C19C-F607C3E52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0F789-A27C-8D45-B63A-C3C459292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FF2099-11F6-EF19-F975-FCE0F0131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F9EBA-ECD9-2CAE-375D-39A91BD4C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46A05-06B2-1249-9378-58FC4BEA4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2D30E-1C28-2D90-146F-57DF39F3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8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AD9462-AA53-1308-A771-0D0CD0F32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C4389-6726-C27B-633C-EAA1504E4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35E7B-CD1B-5CEC-F5DA-10C34FC3C6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BEE59C-1008-400E-B5A4-B0AF8854C5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D548D-7D67-410A-7CDC-504C974D45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DA28-8BD7-D36C-218A-2332CD7DF4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9EC03D-9019-4551-BAE9-4B4205C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28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DCBF8-2678-2DB6-D0A4-856D49355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4" r="1" b="881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20616-75F5-94DF-C5BF-416E40521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5986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5200" dirty="0"/>
              <a:t>Political and Legislative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38A2D5-32C9-56DE-64F9-9AD141BB7B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5987" y="4629234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en-US" dirty="0"/>
              <a:t>August 2026 – Georgia Credit Union Executive Association Meeting</a:t>
            </a:r>
          </a:p>
        </p:txBody>
      </p:sp>
    </p:spTree>
    <p:extLst>
      <p:ext uri="{BB962C8B-B14F-4D97-AF65-F5344CB8AC3E}">
        <p14:creationId xmlns:p14="http://schemas.microsoft.com/office/powerpoint/2010/main" val="75974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3E55F9-1490-D504-EB96-2FA6E55DA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85B6A-BFA8-0121-14D2-67BF8D368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State (Georgia) - Legislative</a:t>
            </a:r>
          </a:p>
        </p:txBody>
      </p:sp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E30F8761-5A1B-F8E1-2E19-6C4C897417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223772"/>
              </p:ext>
            </p:extLst>
          </p:nvPr>
        </p:nvGraphicFramePr>
        <p:xfrm>
          <a:off x="82296" y="1700784"/>
          <a:ext cx="12024360" cy="5020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067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2076B-ABAD-3A6A-0EF6-46D36E60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Federal – Congress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9D9E78E-4474-CE1D-DA30-7E4CD5218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Housing Bill Passage</a:t>
            </a:r>
          </a:p>
          <a:p>
            <a:r>
              <a:rPr lang="en-US" sz="2000" dirty="0"/>
              <a:t>NCUA</a:t>
            </a:r>
          </a:p>
          <a:p>
            <a:pPr lvl="1"/>
            <a:r>
              <a:rPr lang="en-US" sz="2000" dirty="0"/>
              <a:t>New Leadership</a:t>
            </a:r>
          </a:p>
          <a:p>
            <a:r>
              <a:rPr lang="en-US" sz="2000" dirty="0"/>
              <a:t>Interchange Restrictions</a:t>
            </a:r>
          </a:p>
          <a:p>
            <a:pPr lvl="1"/>
            <a:r>
              <a:rPr lang="en-US" sz="2000" dirty="0"/>
              <a:t>Multi-Prong Focus:  Congress, State, Litigation, Regulations</a:t>
            </a:r>
          </a:p>
          <a:p>
            <a:r>
              <a:rPr lang="en-US" sz="2000" dirty="0"/>
              <a:t>Taxation</a:t>
            </a:r>
          </a:p>
          <a:p>
            <a:r>
              <a:rPr lang="en-US" sz="2000" dirty="0"/>
              <a:t>Bi-Partisan Focus on Fees</a:t>
            </a:r>
          </a:p>
          <a:p>
            <a:pPr lvl="1"/>
            <a:r>
              <a:rPr lang="en-US" sz="2000" dirty="0"/>
              <a:t>Congress</a:t>
            </a:r>
          </a:p>
          <a:p>
            <a:pPr lvl="1"/>
            <a:r>
              <a:rPr lang="en-US" sz="2000" dirty="0"/>
              <a:t>CFPB</a:t>
            </a:r>
          </a:p>
          <a:p>
            <a:r>
              <a:rPr lang="en-US" sz="2000" dirty="0"/>
              <a:t>Stable Coin/Crypto</a:t>
            </a:r>
          </a:p>
          <a:p>
            <a:r>
              <a:rPr lang="en-US" sz="2000" dirty="0"/>
              <a:t>CTRs – Needs a Champion</a:t>
            </a:r>
          </a:p>
          <a:p>
            <a:r>
              <a:rPr lang="en-US" sz="2000" dirty="0"/>
              <a:t>CUSO Investment Cap</a:t>
            </a:r>
          </a:p>
        </p:txBody>
      </p:sp>
    </p:spTree>
    <p:extLst>
      <p:ext uri="{BB962C8B-B14F-4D97-AF65-F5344CB8AC3E}">
        <p14:creationId xmlns:p14="http://schemas.microsoft.com/office/powerpoint/2010/main" val="3675836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38C6C6-6471-D41C-0B17-D55D7A8E9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7F6C97-29CA-3758-50E3-B629159C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Political Shifts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B7E785-D27E-094B-E239-C908DEB33D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0333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0930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0741C1-33F1-87EE-7FBB-265B3C5AF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7C5AAE-4FC2-BBB0-B307-FDA6D82E7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F2B0125-F06B-258D-EE20-40393D70A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C6869A-D3CA-BAB5-3803-5D2EC624C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AC342E-0628-53B7-1218-C584AE590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C64BFA-E1DA-0DBB-B809-34F3B64C7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5C6F06B-6FC5-E41F-AD58-EB9CC15B8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71ACCD-CD67-4EBC-1C69-AC595E33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5CDD86-6823-8F1C-E3B1-8A480CD6E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Voter Turnout Trends in Georgia</a:t>
            </a:r>
          </a:p>
        </p:txBody>
      </p:sp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7284573F-4F8B-FB6A-DF1B-74AA9C953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t="1530" r="861" b="976"/>
          <a:stretch>
            <a:fillRect/>
          </a:stretch>
        </p:blipFill>
        <p:spPr>
          <a:xfrm>
            <a:off x="4905054" y="576261"/>
            <a:ext cx="7048500" cy="570547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C80AA0-5618-5862-965C-39DD8CE8D732}"/>
              </a:ext>
            </a:extLst>
          </p:cNvPr>
          <p:cNvCxnSpPr/>
          <p:nvPr/>
        </p:nvCxnSpPr>
        <p:spPr>
          <a:xfrm flipV="1">
            <a:off x="3556962" y="2898646"/>
            <a:ext cx="1552195" cy="557784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E0B52CD-47A3-9DF3-69A7-FC29FCDC0553}"/>
              </a:ext>
            </a:extLst>
          </p:cNvPr>
          <p:cNvCxnSpPr/>
          <p:nvPr/>
        </p:nvCxnSpPr>
        <p:spPr>
          <a:xfrm flipV="1">
            <a:off x="4128956" y="1406692"/>
            <a:ext cx="1552195" cy="557784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5862F1BD-BC96-4F02-8C6B-47E26F0A78D2}"/>
              </a:ext>
            </a:extLst>
          </p:cNvPr>
          <p:cNvSpPr/>
          <p:nvPr/>
        </p:nvSpPr>
        <p:spPr>
          <a:xfrm>
            <a:off x="4902006" y="3171972"/>
            <a:ext cx="1959101" cy="1033272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93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147</Words>
  <Application>Microsoft Office PowerPoint</Application>
  <PresentationFormat>Widescreen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Political and Legislative Update</vt:lpstr>
      <vt:lpstr>State (Georgia) - Legislative</vt:lpstr>
      <vt:lpstr>Federal – Congress</vt:lpstr>
      <vt:lpstr>Political Shifts</vt:lpstr>
      <vt:lpstr>Voter Turnout Trends in Georgia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Brandee Bickle</dc:creator>
  <cp:lastModifiedBy>Brandee Bickle</cp:lastModifiedBy>
  <cp:revision>7</cp:revision>
  <dcterms:created xsi:type="dcterms:W3CDTF">2026-07-12T22:57:25Z</dcterms:created>
  <dcterms:modified xsi:type="dcterms:W3CDTF">2026-07-27T14:10:29Z</dcterms:modified>
</cp:coreProperties>
</file>